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4" r:id="rId19"/>
    <p:sldId id="273" r:id="rId20"/>
  </p:sldIdLst>
  <p:sldSz cx="12192000" cy="6858000"/>
  <p:notesSz cx="6858000" cy="9144000"/>
  <p:embeddedFontLs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yriad Pro" panose="020B050303040302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62C4-6EC3-4BAB-BB01-79F6254C0ED7}" type="datetimeFigureOut">
              <a:rPr lang="en-NZ" smtClean="0"/>
              <a:t>21/10/2019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DF79-E2E2-4148-9574-AD18377653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771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62C4-6EC3-4BAB-BB01-79F6254C0ED7}" type="datetimeFigureOut">
              <a:rPr lang="en-NZ" smtClean="0"/>
              <a:t>21/10/2019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DF79-E2E2-4148-9574-AD18377653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3845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62C4-6EC3-4BAB-BB01-79F6254C0ED7}" type="datetimeFigureOut">
              <a:rPr lang="en-NZ" smtClean="0"/>
              <a:t>21/10/2019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DF79-E2E2-4148-9574-AD18377653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959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62C4-6EC3-4BAB-BB01-79F6254C0ED7}" type="datetimeFigureOut">
              <a:rPr lang="en-NZ" smtClean="0"/>
              <a:t>21/10/2019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DF79-E2E2-4148-9574-AD18377653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239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62C4-6EC3-4BAB-BB01-79F6254C0ED7}" type="datetimeFigureOut">
              <a:rPr lang="en-NZ" smtClean="0"/>
              <a:t>21/10/2019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DF79-E2E2-4148-9574-AD18377653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270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62C4-6EC3-4BAB-BB01-79F6254C0ED7}" type="datetimeFigureOut">
              <a:rPr lang="en-NZ" smtClean="0"/>
              <a:t>21/10/2019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DF79-E2E2-4148-9574-AD18377653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17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62C4-6EC3-4BAB-BB01-79F6254C0ED7}" type="datetimeFigureOut">
              <a:rPr lang="en-NZ" smtClean="0"/>
              <a:t>21/10/2019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DF79-E2E2-4148-9574-AD18377653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066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62C4-6EC3-4BAB-BB01-79F6254C0ED7}" type="datetimeFigureOut">
              <a:rPr lang="en-NZ" smtClean="0"/>
              <a:t>21/10/2019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DF79-E2E2-4148-9574-AD18377653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53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62C4-6EC3-4BAB-BB01-79F6254C0ED7}" type="datetimeFigureOut">
              <a:rPr lang="en-NZ" smtClean="0"/>
              <a:t>21/10/2019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DF79-E2E2-4148-9574-AD18377653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239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62C4-6EC3-4BAB-BB01-79F6254C0ED7}" type="datetimeFigureOut">
              <a:rPr lang="en-NZ" smtClean="0"/>
              <a:t>21/10/2019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DF79-E2E2-4148-9574-AD18377653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338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62C4-6EC3-4BAB-BB01-79F6254C0ED7}" type="datetimeFigureOut">
              <a:rPr lang="en-NZ" smtClean="0"/>
              <a:t>21/10/2019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DF79-E2E2-4148-9574-AD18377653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33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62C4-6EC3-4BAB-BB01-79F6254C0ED7}" type="datetimeFigureOut">
              <a:rPr lang="en-NZ" smtClean="0"/>
              <a:t>21/10/2019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5DF79-E2E2-4148-9574-AD18377653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036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076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7031" y="2436347"/>
            <a:ext cx="6086573" cy="21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John </a:t>
            </a:r>
            <a:r>
              <a:rPr lang="en-US" sz="28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14:7-11</a:t>
            </a:r>
          </a:p>
          <a:p>
            <a:endParaRPr lang="en-US" sz="2800" b="1" baseline="30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r>
              <a:rPr lang="en-US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11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Believe Me that I am in the Father and the Father is in Me; otherwise believe because of the works themselves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49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7031" y="2149089"/>
            <a:ext cx="60865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Q: Why is this so important? 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endParaRPr lang="en-NZ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: Because when He opens His mouth and starts to preach His Father’s Truth, everything we truly believe will be exposed for what it is - Truth or Lie.</a:t>
            </a:r>
            <a:endParaRPr lang="en-NZ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856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7031" y="3010864"/>
            <a:ext cx="6086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yriad Pro" panose="020B0503030403020204" pitchFamily="34" charset="0"/>
              </a:rPr>
              <a:t>Point 2: Our reference point for Jesus comes only by Revelation of the Spirit</a:t>
            </a:r>
            <a:endParaRPr lang="en-NZ" sz="28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649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7031" y="2364533"/>
            <a:ext cx="60865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John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6:45</a:t>
            </a:r>
          </a:p>
          <a:p>
            <a:r>
              <a:rPr lang="en-US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45 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It is written in the prophets, ‘</a:t>
            </a:r>
            <a:r>
              <a:rPr lang="en-US" sz="28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And they shall all be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 </a:t>
            </a:r>
            <a:r>
              <a:rPr lang="en-US" sz="28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taught of God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.’ Everyone who has heard and learned from the Father, comes to Me.</a:t>
            </a:r>
            <a:endParaRPr lang="en-NZ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037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470" y="856428"/>
            <a:ext cx="60865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John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6:35-42</a:t>
            </a:r>
          </a:p>
          <a:p>
            <a:r>
              <a:rPr lang="en-US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35 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Jesus said to them, “I am the bread of life; he who comes to Me will not hunger, and he who believes in Me will never thirst. 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36 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But I said to you that you have seen Me, and yet do not believe. 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37 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All that the Father gives Me will come to Me, and the one who comes to Me I will certainly not cast out. 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38 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For I have come down from heaven, not to do My own will, but the will of Him who sent Me. </a:t>
            </a:r>
          </a:p>
        </p:txBody>
      </p:sp>
    </p:spTree>
    <p:extLst>
      <p:ext uri="{BB962C8B-B14F-4D97-AF65-F5344CB8AC3E}">
        <p14:creationId xmlns:p14="http://schemas.microsoft.com/office/powerpoint/2010/main" val="2806174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470" y="856428"/>
            <a:ext cx="60865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John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6:35-42</a:t>
            </a:r>
          </a:p>
          <a:p>
            <a:r>
              <a:rPr lang="en-US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39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This is the will of Him who sent Me, that of all that He has given Me I lose nothing, but raise it up on the last day. 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40 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For this is the will of My Father, that everyone who beholds the Son and believes in Him will have eternal life, and I Myself will raise him up on the last day.”</a:t>
            </a:r>
          </a:p>
          <a:p>
            <a:r>
              <a:rPr lang="en-US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41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Therefore the Jews were grumbling about Him, because He said, “I am the bread that came down out of heaven.” </a:t>
            </a:r>
          </a:p>
        </p:txBody>
      </p:sp>
    </p:spTree>
    <p:extLst>
      <p:ext uri="{BB962C8B-B14F-4D97-AF65-F5344CB8AC3E}">
        <p14:creationId xmlns:p14="http://schemas.microsoft.com/office/powerpoint/2010/main" val="2175372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470" y="2220904"/>
            <a:ext cx="6086573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John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6:35-42</a:t>
            </a:r>
          </a:p>
          <a:p>
            <a:endParaRPr lang="en-US" sz="2800" b="1" baseline="30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r>
              <a:rPr lang="en-US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42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They were saying, “Is not this Jesus, the son of Joseph, whose father and mother we know? How does He now say, ‘I have come down out of heaven’?”</a:t>
            </a:r>
          </a:p>
        </p:txBody>
      </p:sp>
    </p:spTree>
    <p:extLst>
      <p:ext uri="{BB962C8B-B14F-4D97-AF65-F5344CB8AC3E}">
        <p14:creationId xmlns:p14="http://schemas.microsoft.com/office/powerpoint/2010/main" val="3032933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470" y="2795420"/>
            <a:ext cx="60865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Point 3: We can never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BELIEVE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 in what He says, unless we have a Revelation of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who He is.</a:t>
            </a:r>
          </a:p>
        </p:txBody>
      </p:sp>
    </p:spTree>
    <p:extLst>
      <p:ext uri="{BB962C8B-B14F-4D97-AF65-F5344CB8AC3E}">
        <p14:creationId xmlns:p14="http://schemas.microsoft.com/office/powerpoint/2010/main" val="4013843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470" y="3010864"/>
            <a:ext cx="6086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dirty="0">
                <a:solidFill>
                  <a:schemeClr val="bg1"/>
                </a:solidFill>
                <a:latin typeface="Myriad Pro" panose="020B0503030403020204" pitchFamily="34" charset="0"/>
              </a:rPr>
              <a:t>One is ACQUIRED by man’s ability, the other is GIVEN through God’s power.</a:t>
            </a:r>
          </a:p>
        </p:txBody>
      </p:sp>
    </p:spTree>
    <p:extLst>
      <p:ext uri="{BB962C8B-B14F-4D97-AF65-F5344CB8AC3E}">
        <p14:creationId xmlns:p14="http://schemas.microsoft.com/office/powerpoint/2010/main" val="1865643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470" y="1933646"/>
            <a:ext cx="608657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Galatians </a:t>
            </a:r>
            <a:r>
              <a:rPr lang="en-N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1:11-12</a:t>
            </a:r>
          </a:p>
          <a:p>
            <a:r>
              <a:rPr lang="en-US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11 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For I would have you know, 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brethren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, that the gospel which was preached by me is not according to man. 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12 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For I neither received it from man, nor was I taught it, but 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I received it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 through a revelation of Jesus Christ.</a:t>
            </a:r>
            <a:endParaRPr lang="en-NZ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2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470" y="1071871"/>
            <a:ext cx="535128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John 6:14-15</a:t>
            </a:r>
          </a:p>
          <a:p>
            <a:r>
              <a:rPr lang="en-US" sz="2800" b="1" i="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14 </a:t>
            </a:r>
            <a:r>
              <a:rPr lang="en-US" sz="28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Therefore when the people saw the sign which He had performed, they said, “This is truly the Prophet who is to come into the world.”</a:t>
            </a:r>
          </a:p>
          <a:p>
            <a:endParaRPr lang="en-US" sz="2800" b="0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r>
              <a:rPr lang="en-US" sz="2800" b="1" i="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15 </a:t>
            </a:r>
            <a:r>
              <a:rPr lang="en-US" sz="28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So Jesus, perceiving that they were intending to come and take Him by force to make Him king, withdrew again to the mountain by Himself alone.</a:t>
            </a:r>
            <a:endParaRPr lang="en-US" sz="28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4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470" y="1071871"/>
            <a:ext cx="535128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2 Key observations </a:t>
            </a:r>
            <a:endParaRPr lang="en-NZ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 </a:t>
            </a:r>
            <a:endParaRPr lang="en-NZ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The people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have a reference point for one who is coming - the Prophet......but how accurate was THEIR REFERENCE POINT for the PROPHET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!</a:t>
            </a:r>
            <a:endParaRPr lang="en-NZ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NZ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The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people are determined to make Jesus - the Prophet, king - NEX WEEK!</a:t>
            </a:r>
            <a:endParaRPr lang="en-NZ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8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470" y="2149089"/>
            <a:ext cx="53512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REMIND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US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: the Entire Context for John 6 is “Jesus is to be OUR 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SOURCE</a:t>
            </a:r>
          </a:p>
          <a:p>
            <a:endParaRPr lang="en-NZ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KEY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SCRIPTURE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: This is the work of God, that you believe in Him whom He has sent</a:t>
            </a:r>
            <a:endParaRPr lang="en-NZ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72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470" y="2795420"/>
            <a:ext cx="53512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The Key: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Their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reference for what He would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Do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, not who He would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BE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 (BONDSERVANT)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and SAY!</a:t>
            </a:r>
            <a:endParaRPr lang="en-N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51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470" y="2149089"/>
            <a:ext cx="53512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John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4:25</a:t>
            </a:r>
          </a:p>
          <a:p>
            <a:r>
              <a:rPr lang="en-US" sz="2800" dirty="0">
                <a:solidFill>
                  <a:schemeClr val="bg1"/>
                </a:solidFill>
                <a:latin typeface="Myriad Pro" panose="020B0503030403020204" pitchFamily="34" charset="0"/>
              </a:rPr>
              <a:t>The woman </a:t>
            </a:r>
            <a:r>
              <a:rPr lang="en-US" sz="28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said </a:t>
            </a:r>
            <a:r>
              <a:rPr lang="en-US" sz="2800" dirty="0">
                <a:solidFill>
                  <a:schemeClr val="bg1"/>
                </a:solidFill>
                <a:latin typeface="Myriad Pro" panose="020B0503030403020204" pitchFamily="34" charset="0"/>
              </a:rPr>
              <a:t>to Him, “I know that Messiah is coming (He who is called Christ); when that One comes, He will declare all things to us.”</a:t>
            </a:r>
            <a:endParaRPr lang="en-NZ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47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470" y="2579976"/>
            <a:ext cx="53512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Point 1: Signs and Wonders are not the reference point for Jesus being the Prophet,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Believing in who He is,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is.</a:t>
            </a:r>
            <a:endParaRPr lang="en-NZ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6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7031" y="1718202"/>
            <a:ext cx="53512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John </a:t>
            </a:r>
            <a:r>
              <a:rPr lang="en-US" sz="28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14:7-11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Oneness with the Father</a:t>
            </a:r>
          </a:p>
          <a:p>
            <a:r>
              <a:rPr lang="en-US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7 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If you had known Me, you would have known My Father also; from now on you know Him, and have seen Him.”</a:t>
            </a:r>
          </a:p>
          <a:p>
            <a:r>
              <a:rPr lang="en-US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8 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Philip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said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to Him, “Lord, show us the Father, and it is enough for us.” </a:t>
            </a:r>
            <a:endParaRPr lang="en-NZ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3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7031" y="1071871"/>
            <a:ext cx="60865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John </a:t>
            </a:r>
            <a:r>
              <a:rPr lang="en-US" sz="28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14:7-11</a:t>
            </a:r>
          </a:p>
          <a:p>
            <a:r>
              <a:rPr lang="en-US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9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Jesus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said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to him, “Have I been so long with you, and 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yet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 you have not 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come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to know Me, Philip? He who has seen Me has seen the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Father; how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 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can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 you say, ‘Show us the Father’? 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10 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Do you not believe that I am in the Father, and the Father is in Me? The words that I say to you I do not speak on My own initiative, but the Father abiding in Me does His works. </a:t>
            </a:r>
          </a:p>
        </p:txBody>
      </p:sp>
    </p:spTree>
    <p:extLst>
      <p:ext uri="{BB962C8B-B14F-4D97-AF65-F5344CB8AC3E}">
        <p14:creationId xmlns:p14="http://schemas.microsoft.com/office/powerpoint/2010/main" val="3567473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221</Words>
  <Application>Microsoft Office PowerPoint</Application>
  <PresentationFormat>Widescreen</PresentationFormat>
  <Paragraphs>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 Light</vt:lpstr>
      <vt:lpstr>Calibri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Rochelle Goring</dc:creator>
  <cp:lastModifiedBy>Rochelle Goring</cp:lastModifiedBy>
  <cp:revision>7</cp:revision>
  <dcterms:created xsi:type="dcterms:W3CDTF">2019-10-18T04:06:48Z</dcterms:created>
  <dcterms:modified xsi:type="dcterms:W3CDTF">2019-10-21T01:17:22Z</dcterms:modified>
</cp:coreProperties>
</file>