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365D-00AE-4219-BFE3-C2FD51A1511A}" type="datetimeFigureOut">
              <a:rPr lang="en-NZ" smtClean="0"/>
              <a:pPr/>
              <a:t>11/09/2018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AC4C1-0A70-4EA3-BB58-897E1459F15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59632" y="908720"/>
          <a:ext cx="6840759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4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Contract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Covenant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Legally binding and enforceable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Extralegal 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Agreement</a:t>
                      </a:r>
                      <a:r>
                        <a:rPr lang="en-NZ" baseline="0" dirty="0" smtClean="0"/>
                        <a:t> between parties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A pledge/promise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Signed 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Sealed 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Can be broken/terminated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Enduring promise or vow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Mutually</a:t>
                      </a:r>
                      <a:r>
                        <a:rPr lang="en-NZ" baseline="0" dirty="0" smtClean="0"/>
                        <a:t> benefiting to parties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err="1" smtClean="0"/>
                        <a:t>Vower</a:t>
                      </a:r>
                      <a:r>
                        <a:rPr lang="en-NZ" baseline="0" dirty="0" smtClean="0"/>
                        <a:t> </a:t>
                      </a:r>
                      <a:r>
                        <a:rPr lang="en-NZ" baseline="0" dirty="0" err="1" smtClean="0"/>
                        <a:t>fulfills</a:t>
                      </a:r>
                      <a:r>
                        <a:rPr lang="en-NZ" baseline="0" dirty="0" smtClean="0"/>
                        <a:t> 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Exchange of something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Giving</a:t>
                      </a:r>
                      <a:r>
                        <a:rPr lang="en-NZ" baseline="0" dirty="0" smtClean="0"/>
                        <a:t> of oneself 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Dependent on everyone’s part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Strength to hold</a:t>
                      </a:r>
                      <a:r>
                        <a:rPr lang="en-NZ" baseline="0" dirty="0" smtClean="0"/>
                        <a:t> up one’s promise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Limited responsibilities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Full accountability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Parties’</a:t>
                      </a:r>
                      <a:r>
                        <a:rPr lang="en-NZ" baseline="0" dirty="0" smtClean="0"/>
                        <a:t> rights/entitlements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No rights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One is freed from</a:t>
                      </a:r>
                      <a:r>
                        <a:rPr lang="en-NZ" baseline="0" dirty="0" smtClean="0"/>
                        <a:t> </a:t>
                      </a:r>
                      <a:r>
                        <a:rPr lang="en-NZ" dirty="0" smtClean="0"/>
                        <a:t>a contract when one party is not fulfilling their part in a deal</a:t>
                      </a:r>
                      <a:endParaRPr lang="en-NZ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Party not getting their needs met supports the failing party so that they can meet their obligations.</a:t>
                      </a:r>
                      <a:endParaRPr lang="en-NZ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Noel</dc:creator>
  <cp:lastModifiedBy>Noel</cp:lastModifiedBy>
  <cp:revision>4</cp:revision>
  <dcterms:created xsi:type="dcterms:W3CDTF">2018-09-11T04:58:05Z</dcterms:created>
  <dcterms:modified xsi:type="dcterms:W3CDTF">2018-09-11T05:13:33Z</dcterms:modified>
</cp:coreProperties>
</file>