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5" r:id="rId4"/>
    <p:sldId id="272" r:id="rId5"/>
    <p:sldId id="273" r:id="rId6"/>
    <p:sldId id="274" r:id="rId7"/>
    <p:sldId id="275" r:id="rId8"/>
    <p:sldId id="276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5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292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945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718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586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48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47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850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826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956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999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B927-70F9-47C1-9B7D-54DDE02C6220}" type="datetimeFigureOut">
              <a:rPr lang="en-NZ" smtClean="0"/>
              <a:t>2/08/2018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ED35-EDBE-49E1-AF99-03F4B43AC56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685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65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30" y="2082444"/>
            <a:ext cx="7600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u="sng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Colossians </a:t>
            </a:r>
            <a:r>
              <a:rPr lang="en-NZ" sz="2800" b="1" u="sng" dirty="0">
                <a:solidFill>
                  <a:schemeClr val="bg1"/>
                </a:solidFill>
                <a:latin typeface="Myriad Pro" panose="020B0503030403020204" pitchFamily="34" charset="0"/>
              </a:rPr>
              <a:t>1:27</a:t>
            </a:r>
            <a:endParaRPr lang="en-NZ" sz="28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NZ" sz="28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to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whom God willed to </a:t>
            </a:r>
            <a:r>
              <a:rPr lang="en-N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make known what is the riches of the glory of this mystery</a:t>
            </a:r>
            <a:r>
              <a:rPr lang="en-N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among the Gentiles, which is </a:t>
            </a:r>
            <a:r>
              <a:rPr lang="en-N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Christ in you, the hope of glory.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8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30" y="1300212"/>
            <a:ext cx="7600950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u="sng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Psalm 27:4-6</a:t>
            </a:r>
            <a:endParaRPr lang="en-NZ" sz="28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NZ" sz="2800" b="1" baseline="300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NZ" sz="28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  <a:r>
              <a:rPr lang="en-NZ" sz="28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 </a:t>
            </a:r>
            <a:r>
              <a:rPr lang="en-NZ" sz="28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One thing I have asked from the Lord, that I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shall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seek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: That I may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dwell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in the house of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the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Lord all the days of my life, To behold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the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beauty of the Lord And to meditate in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His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temple</a:t>
            </a:r>
            <a:b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NZ" sz="28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5 </a:t>
            </a:r>
            <a:r>
              <a:rPr lang="en-NZ" sz="28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For in the day of trouble He will conceal me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in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His tabernacle; In the secret place of His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tent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He will hide me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;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71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30" y="1937916"/>
            <a:ext cx="760095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u="sng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Psalm 27:4-6</a:t>
            </a:r>
            <a:endParaRPr lang="en-NZ" sz="28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NZ" sz="2800" b="1" baseline="300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NZ" sz="28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6</a:t>
            </a:r>
            <a:r>
              <a:rPr lang="en-NZ" sz="28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 </a:t>
            </a:r>
            <a:r>
              <a:rPr lang="en-NZ" sz="28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He will lift me up on a rock.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And now my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</a:t>
            </a:r>
            <a:r>
              <a:rPr lang="en-N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head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will be lifted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up above my enemies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around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me, And I will offer in His tent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sacrifices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with shouts of joy;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 will sing, yes, </a:t>
            </a:r>
            <a:r>
              <a:rPr lang="en-N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	I will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sing praises to the Lord.</a:t>
            </a:r>
          </a:p>
        </p:txBody>
      </p:sp>
    </p:spTree>
    <p:extLst>
      <p:ext uri="{BB962C8B-B14F-4D97-AF65-F5344CB8AC3E}">
        <p14:creationId xmlns:p14="http://schemas.microsoft.com/office/powerpoint/2010/main" val="196167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19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37" y="2094934"/>
            <a:ext cx="7600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u="sng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Psalm 40:2</a:t>
            </a:r>
          </a:p>
          <a:p>
            <a:endParaRPr lang="en-NZ" sz="28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He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brought me up out of the pit of destruction, out of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the </a:t>
            </a:r>
            <a:r>
              <a:rPr lang="en-NZ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miry </a:t>
            </a:r>
            <a:r>
              <a:rPr lang="en-N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clay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,</a:t>
            </a:r>
          </a:p>
          <a:p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And He set my feet upon a </a:t>
            </a:r>
            <a:r>
              <a:rPr lang="en-N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rock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making my footsteps firm.</a:t>
            </a:r>
          </a:p>
        </p:txBody>
      </p:sp>
    </p:spTree>
    <p:extLst>
      <p:ext uri="{BB962C8B-B14F-4D97-AF65-F5344CB8AC3E}">
        <p14:creationId xmlns:p14="http://schemas.microsoft.com/office/powerpoint/2010/main" val="406667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30" y="2530584"/>
            <a:ext cx="7600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When this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revelation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hits your heart - a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release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of yourself occurs, leading you to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repentance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and then the process of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restoration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,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renewing &amp; refreshment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begins.</a:t>
            </a:r>
          </a:p>
        </p:txBody>
      </p:sp>
    </p:spTree>
    <p:extLst>
      <p:ext uri="{BB962C8B-B14F-4D97-AF65-F5344CB8AC3E}">
        <p14:creationId xmlns:p14="http://schemas.microsoft.com/office/powerpoint/2010/main" val="366056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30" y="1309737"/>
            <a:ext cx="7600950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u="sng" dirty="0">
                <a:solidFill>
                  <a:schemeClr val="bg1"/>
                </a:solidFill>
                <a:latin typeface="Myriad Pro" panose="020B0503030403020204" pitchFamily="34" charset="0"/>
              </a:rPr>
              <a:t>Psalm 121: 1-4</a:t>
            </a:r>
          </a:p>
          <a:p>
            <a:endParaRPr lang="en-NZ" sz="2800" b="1" baseline="300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NZ" sz="28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	I will lift up my eyes to the mountains;</a:t>
            </a:r>
            <a:b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	From where shall my help come?</a:t>
            </a:r>
            <a:b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NZ" sz="28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 	My help comes from the Lord,</a:t>
            </a:r>
            <a:b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	Who made heaven and earth.</a:t>
            </a:r>
            <a:b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NZ" sz="28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 	He will not allow your foot to slip;</a:t>
            </a:r>
            <a:b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	He who keeps you will not slumber.</a:t>
            </a:r>
            <a:b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NZ" sz="28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 	Behold, He who keeps Israel</a:t>
            </a:r>
            <a:b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	Will neither slumber nor sleep.</a:t>
            </a:r>
          </a:p>
        </p:txBody>
      </p:sp>
    </p:spTree>
    <p:extLst>
      <p:ext uri="{BB962C8B-B14F-4D97-AF65-F5344CB8AC3E}">
        <p14:creationId xmlns:p14="http://schemas.microsoft.com/office/powerpoint/2010/main" val="304314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30" y="1668810"/>
            <a:ext cx="76009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HOLY SPIRIT IS THE guidance system for our lives - He is our GPS! </a:t>
            </a:r>
          </a:p>
          <a:p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G.P.S-GUIDE -POWER-SPIRIT</a:t>
            </a:r>
          </a:p>
          <a:p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His role is to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Guide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us into all truth...</a:t>
            </a:r>
          </a:p>
          <a:p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It is through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His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Power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we can be filled to overflowing.</a:t>
            </a:r>
          </a:p>
          <a:p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It is through His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Spirit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in us, that brings us into the true life within. </a:t>
            </a:r>
          </a:p>
        </p:txBody>
      </p:sp>
    </p:spTree>
    <p:extLst>
      <p:ext uri="{BB962C8B-B14F-4D97-AF65-F5344CB8AC3E}">
        <p14:creationId xmlns:p14="http://schemas.microsoft.com/office/powerpoint/2010/main" val="55946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30" y="1884254"/>
            <a:ext cx="76009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u="sng" dirty="0">
                <a:solidFill>
                  <a:schemeClr val="bg1"/>
                </a:solidFill>
                <a:latin typeface="Myriad Pro" panose="020B0503030403020204" pitchFamily="34" charset="0"/>
              </a:rPr>
              <a:t>John 16:13</a:t>
            </a:r>
          </a:p>
          <a:p>
            <a:endParaRPr lang="en-NZ" sz="28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But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when He, the Spirit of truth, comes, He will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guide you into all the truth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; for He will not speak on His own initiative, but whatever He hears, He will speak; and He will disclose to you what is to come.</a:t>
            </a:r>
          </a:p>
        </p:txBody>
      </p:sp>
    </p:spTree>
    <p:extLst>
      <p:ext uri="{BB962C8B-B14F-4D97-AF65-F5344CB8AC3E}">
        <p14:creationId xmlns:p14="http://schemas.microsoft.com/office/powerpoint/2010/main" val="245193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30" y="1228398"/>
            <a:ext cx="76009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u="sng" dirty="0">
                <a:solidFill>
                  <a:schemeClr val="bg1"/>
                </a:solidFill>
                <a:latin typeface="Myriad Pro" panose="020B0503030403020204" pitchFamily="34" charset="0"/>
              </a:rPr>
              <a:t>3 positions of the </a:t>
            </a:r>
            <a:r>
              <a:rPr lang="en-NZ" sz="2800" b="1" u="sng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Sherper</a:t>
            </a:r>
            <a:r>
              <a:rPr lang="en-NZ" sz="2800" b="1" u="sng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who is living from this life within are able to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:</a:t>
            </a:r>
          </a:p>
          <a:p>
            <a:endParaRPr lang="en-NZ" sz="28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tabLst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</a:tabLst>
            </a:pPr>
            <a:r>
              <a:rPr lang="en-N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Seek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-	looking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&amp; listening to the voice of the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			Father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, Sees as the Father says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tabLst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</a:tabLst>
            </a:pPr>
            <a:r>
              <a:rPr lang="en-N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See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- 	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can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see ahead as He’s been there before. 	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		There's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a confidence and assurance to 	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		know.</a:t>
            </a:r>
          </a:p>
          <a:p>
            <a:pPr>
              <a:tabLst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</a:tabLst>
            </a:pPr>
            <a:r>
              <a:rPr lang="en-N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Share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-His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knowledge, mysteries.... Treasures 				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from 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the throne room</a:t>
            </a:r>
            <a:r>
              <a:rPr lang="en-NZ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…</a:t>
            </a:r>
            <a:endParaRPr lang="en-NZ" sz="28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9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30" y="2513331"/>
            <a:ext cx="7600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</a:tabLst>
            </a:pPr>
            <a:r>
              <a:rPr lang="en-NZ" sz="2800" b="1" u="sng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Matthew </a:t>
            </a:r>
            <a:r>
              <a:rPr lang="en-NZ" sz="2800" b="1" u="sng" dirty="0">
                <a:solidFill>
                  <a:schemeClr val="bg1"/>
                </a:solidFill>
                <a:latin typeface="Myriad Pro" panose="020B0503030403020204" pitchFamily="34" charset="0"/>
              </a:rPr>
              <a:t>13:11</a:t>
            </a:r>
          </a:p>
          <a:p>
            <a:pPr>
              <a:tabLst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</a:tabLst>
            </a:pP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Jesus answered them, “To you it has been </a:t>
            </a:r>
            <a:r>
              <a:rPr lang="en-N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granted to know the mysteries</a:t>
            </a:r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 of the kingdom of heaven, but to them it has not been granted.</a:t>
            </a:r>
          </a:p>
        </p:txBody>
      </p:sp>
    </p:spTree>
    <p:extLst>
      <p:ext uri="{BB962C8B-B14F-4D97-AF65-F5344CB8AC3E}">
        <p14:creationId xmlns:p14="http://schemas.microsoft.com/office/powerpoint/2010/main" val="330429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266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Rochelle Goring</dc:creator>
  <cp:lastModifiedBy>Rochelle Goring</cp:lastModifiedBy>
  <cp:revision>16</cp:revision>
  <dcterms:created xsi:type="dcterms:W3CDTF">2018-07-31T03:39:17Z</dcterms:created>
  <dcterms:modified xsi:type="dcterms:W3CDTF">2018-08-02T01:26:09Z</dcterms:modified>
</cp:coreProperties>
</file>