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60" r:id="rId6"/>
    <p:sldId id="261" r:id="rId7"/>
    <p:sldId id="276" r:id="rId8"/>
    <p:sldId id="27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289E-4026-4805-A459-D84B9FECD11A}" type="datetimeFigureOut">
              <a:rPr lang="en-NZ" smtClean="0"/>
              <a:pPr/>
              <a:t>3/08/2018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EA3A-D0EC-44B4-9129-CB75E9329970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3588" y="1371422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9000" b="1" dirty="0" smtClean="0">
                <a:solidFill>
                  <a:schemeClr val="bg1"/>
                </a:solidFill>
                <a:latin typeface="Myriad Pro Black" pitchFamily="34" charset="0"/>
              </a:rPr>
              <a:t>COVENANT </a:t>
            </a:r>
            <a:r>
              <a:rPr lang="en-NZ" sz="6000" b="1" dirty="0" smtClean="0">
                <a:solidFill>
                  <a:schemeClr val="bg1"/>
                </a:solidFill>
                <a:latin typeface="Myriad Pro Black" pitchFamily="34" charset="0"/>
              </a:rPr>
              <a:t>PART 2</a:t>
            </a:r>
            <a:endParaRPr lang="en-NZ" sz="6000" b="1" dirty="0">
              <a:solidFill>
                <a:schemeClr val="bg1"/>
              </a:solidFill>
              <a:latin typeface="Myriad Pro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048256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u="sng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Jesus is Our Covenant Partner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1.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2.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3.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4.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5.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294478"/>
            <a:ext cx="80648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The two GREATEST TESTS that test our Covenant with God are: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3200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RELATIONAL</a:t>
            </a:r>
            <a:r>
              <a:rPr lang="en-US" sz="3200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 TEST </a:t>
            </a:r>
          </a:p>
          <a:p>
            <a:pPr marL="514350" marR="0" lvl="0" indent="-514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2.   The </a:t>
            </a:r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MISSIONAL</a:t>
            </a:r>
            <a:r>
              <a:rPr lang="en-US" sz="3200" dirty="0" smtClean="0">
                <a:solidFill>
                  <a:schemeClr val="bg1"/>
                </a:solidFill>
                <a:latin typeface="Myriad Pro" pitchFamily="34" charset="0"/>
                <a:ea typeface="Arial Unicode MS" pitchFamily="34" charset="-128"/>
                <a:cs typeface="Arial Unicode MS" pitchFamily="34" charset="-128"/>
              </a:rPr>
              <a:t> TEST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017479"/>
            <a:ext cx="806489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Myriad Pro" pitchFamily="34" charset="0"/>
              </a:rPr>
              <a:t>Matthew 10:34-39</a:t>
            </a:r>
          </a:p>
          <a:p>
            <a:r>
              <a:rPr lang="en-NZ" sz="2800" b="1" baseline="30000" dirty="0" smtClean="0">
                <a:solidFill>
                  <a:schemeClr val="bg1"/>
                </a:solidFill>
                <a:latin typeface="Myriad Pro" pitchFamily="34" charset="0"/>
              </a:rPr>
              <a:t>34</a:t>
            </a:r>
            <a:r>
              <a:rPr lang="en-NZ" sz="2800" b="1" baseline="30000" dirty="0">
                <a:solidFill>
                  <a:schemeClr val="bg1"/>
                </a:solidFill>
                <a:latin typeface="Myriad Pro" pitchFamily="34" charset="0"/>
              </a:rPr>
              <a:t> </a:t>
            </a:r>
            <a:r>
              <a:rPr lang="en-NZ" sz="2800" dirty="0">
                <a:solidFill>
                  <a:schemeClr val="bg1"/>
                </a:solidFill>
                <a:latin typeface="Myriad Pro" pitchFamily="34" charset="0"/>
              </a:rPr>
              <a:t>“Do not think that I came to </a:t>
            </a:r>
            <a:r>
              <a:rPr lang="en-NZ" sz="2800" dirty="0" smtClean="0">
                <a:solidFill>
                  <a:schemeClr val="bg1"/>
                </a:solidFill>
                <a:latin typeface="Myriad Pro" pitchFamily="34" charset="0"/>
              </a:rPr>
              <a:t>bring </a:t>
            </a:r>
            <a:r>
              <a:rPr lang="en-NZ" sz="2800" dirty="0">
                <a:solidFill>
                  <a:schemeClr val="bg1"/>
                </a:solidFill>
                <a:latin typeface="Myriad Pro" pitchFamily="34" charset="0"/>
              </a:rPr>
              <a:t>peace on the earth; I did not come to bring peace, but a sword. </a:t>
            </a:r>
            <a:r>
              <a:rPr lang="en-NZ" sz="2800" b="1" baseline="30000" dirty="0">
                <a:solidFill>
                  <a:schemeClr val="bg1"/>
                </a:solidFill>
                <a:latin typeface="Myriad Pro" pitchFamily="34" charset="0"/>
              </a:rPr>
              <a:t>35 </a:t>
            </a:r>
            <a:r>
              <a:rPr lang="en-NZ" sz="2800" dirty="0">
                <a:solidFill>
                  <a:schemeClr val="bg1"/>
                </a:solidFill>
                <a:latin typeface="Myriad Pro" pitchFamily="34" charset="0"/>
              </a:rPr>
              <a:t>For I came to </a:t>
            </a:r>
            <a:r>
              <a:rPr lang="en-NZ" sz="2800" cap="small" dirty="0">
                <a:solidFill>
                  <a:schemeClr val="bg1"/>
                </a:solidFill>
                <a:latin typeface="Myriad Pro" pitchFamily="34" charset="0"/>
              </a:rPr>
              <a:t>set a man against his father, and a daughter against her mother, and a daughter-in-law against her mother-in-law</a:t>
            </a:r>
            <a:r>
              <a:rPr lang="en-NZ" sz="2800" dirty="0">
                <a:solidFill>
                  <a:schemeClr val="bg1"/>
                </a:solidFill>
                <a:latin typeface="Myriad Pro" pitchFamily="34" charset="0"/>
              </a:rPr>
              <a:t>; </a:t>
            </a:r>
            <a:r>
              <a:rPr lang="en-NZ" sz="2800" b="1" baseline="30000" dirty="0">
                <a:solidFill>
                  <a:schemeClr val="bg1"/>
                </a:solidFill>
                <a:latin typeface="Myriad Pro" pitchFamily="34" charset="0"/>
              </a:rPr>
              <a:t>36 </a:t>
            </a:r>
            <a:r>
              <a:rPr lang="en-NZ" sz="2800" dirty="0">
                <a:solidFill>
                  <a:schemeClr val="bg1"/>
                </a:solidFill>
                <a:latin typeface="Myriad Pro" pitchFamily="34" charset="0"/>
              </a:rPr>
              <a:t>and </a:t>
            </a:r>
            <a:r>
              <a:rPr lang="en-NZ" sz="2800" cap="small" dirty="0">
                <a:solidFill>
                  <a:schemeClr val="bg1"/>
                </a:solidFill>
                <a:latin typeface="Myriad Pro" pitchFamily="34" charset="0"/>
              </a:rPr>
              <a:t>a man’s enemies will be the members of his household</a:t>
            </a:r>
            <a:r>
              <a:rPr lang="en-NZ" sz="2800" dirty="0" smtClean="0">
                <a:solidFill>
                  <a:schemeClr val="bg1"/>
                </a:solidFill>
                <a:latin typeface="Myriad Pro" pitchFamily="34" charset="0"/>
              </a:rPr>
              <a:t>.</a:t>
            </a:r>
            <a:endParaRPr lang="en-NZ" sz="2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663809"/>
            <a:ext cx="80648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Myriad Pro" pitchFamily="34" charset="0"/>
              </a:rPr>
              <a:t>Matthew 10:34-39</a:t>
            </a:r>
          </a:p>
          <a:p>
            <a:r>
              <a:rPr lang="en-NZ" sz="2800" b="1" baseline="30000" dirty="0" smtClean="0">
                <a:solidFill>
                  <a:schemeClr val="bg1"/>
                </a:solidFill>
                <a:latin typeface="Myriad Pro" pitchFamily="34" charset="0"/>
              </a:rPr>
              <a:t>37 </a:t>
            </a:r>
            <a:r>
              <a:rPr lang="en-NZ" sz="2800" dirty="0" smtClean="0">
                <a:solidFill>
                  <a:schemeClr val="bg1"/>
                </a:solidFill>
                <a:latin typeface="Myriad Pro" pitchFamily="34" charset="0"/>
              </a:rPr>
              <a:t>“He who loves father or mother more than Me is not worthy of Me; and he who loves son or daughter more than Me is not worthy of Me. </a:t>
            </a:r>
            <a:endParaRPr lang="en-NZ" sz="2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676" y="384507"/>
            <a:ext cx="5832648" cy="43744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548" y="1448366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800" b="1" dirty="0" smtClean="0">
                <a:solidFill>
                  <a:schemeClr val="bg1"/>
                </a:solidFill>
                <a:latin typeface="Myriad Pro" pitchFamily="34" charset="0"/>
              </a:rPr>
              <a:t>Matthew</a:t>
            </a:r>
            <a:r>
              <a:rPr lang="en-NZ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en-NZ" sz="2800" b="1" dirty="0" smtClean="0">
                <a:solidFill>
                  <a:schemeClr val="bg1"/>
                </a:solidFill>
                <a:latin typeface="Myriad Pro" pitchFamily="34" charset="0"/>
              </a:rPr>
              <a:t>10:34-39</a:t>
            </a:r>
          </a:p>
          <a:p>
            <a:r>
              <a:rPr lang="en-NZ" sz="2800" b="1" baseline="30000" dirty="0" smtClean="0">
                <a:solidFill>
                  <a:schemeClr val="bg1"/>
                </a:solidFill>
                <a:latin typeface="Myriad Pro" pitchFamily="34" charset="0"/>
              </a:rPr>
              <a:t>38 </a:t>
            </a:r>
            <a:r>
              <a:rPr lang="en-NZ" sz="2800" dirty="0" smtClean="0">
                <a:solidFill>
                  <a:schemeClr val="bg1"/>
                </a:solidFill>
                <a:latin typeface="Myriad Pro" pitchFamily="34" charset="0"/>
              </a:rPr>
              <a:t>And he who does not take his cross and follow after Me is not worthy of Me. </a:t>
            </a:r>
            <a:r>
              <a:rPr lang="en-NZ" sz="2800" b="1" baseline="30000" dirty="0" smtClean="0">
                <a:solidFill>
                  <a:schemeClr val="bg1"/>
                </a:solidFill>
                <a:latin typeface="Myriad Pro" pitchFamily="34" charset="0"/>
              </a:rPr>
              <a:t>39 </a:t>
            </a:r>
            <a:r>
              <a:rPr lang="en-NZ" sz="2800" dirty="0" smtClean="0">
                <a:solidFill>
                  <a:schemeClr val="bg1"/>
                </a:solidFill>
                <a:latin typeface="Myriad Pro" pitchFamily="34" charset="0"/>
              </a:rPr>
              <a:t>He who has found his life will lose it, and he who has lost his life for My sake will find it</a:t>
            </a:r>
            <a:r>
              <a:rPr lang="en-NZ" dirty="0" smtClean="0">
                <a:solidFill>
                  <a:schemeClr val="bg1"/>
                </a:solidFill>
                <a:latin typeface="Myriad Pro" pitchFamily="34" charset="0"/>
              </a:rPr>
              <a:t>.</a:t>
            </a:r>
            <a:endParaRPr lang="en-N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47</Words>
  <Application>Microsoft Office PowerPoint</Application>
  <PresentationFormat>On-screen Show (16:9)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Myriad Pro</vt:lpstr>
      <vt:lpstr>Myriad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Rochelle Goring</dc:creator>
  <cp:lastModifiedBy>Rochelle Goring</cp:lastModifiedBy>
  <cp:revision>9</cp:revision>
  <dcterms:created xsi:type="dcterms:W3CDTF">2018-07-26T22:00:31Z</dcterms:created>
  <dcterms:modified xsi:type="dcterms:W3CDTF">2018-08-03T01:29:56Z</dcterms:modified>
</cp:coreProperties>
</file>