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82" r:id="rId11"/>
    <p:sldId id="283" r:id="rId12"/>
    <p:sldId id="264" r:id="rId13"/>
    <p:sldId id="280" r:id="rId14"/>
    <p:sldId id="265" r:id="rId15"/>
    <p:sldId id="266" r:id="rId16"/>
    <p:sldId id="281" r:id="rId17"/>
    <p:sldId id="278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FCD8F-5702-4818-98E7-3BA5F272B9DD}" type="datetimeFigureOut">
              <a:rPr lang="en-NZ" smtClean="0"/>
              <a:pPr/>
              <a:t>8/04/2016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BEA52-FBC8-42A4-B1E0-649748482D3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140589"/>
            <a:ext cx="4752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6000" b="1" dirty="0" smtClean="0"/>
              <a:t>Transformed by The Word, not any word!</a:t>
            </a:r>
            <a:endParaRPr lang="en-NZ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96" y="1633032"/>
            <a:ext cx="518457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 smtClean="0"/>
              <a:t>Proverbs </a:t>
            </a:r>
            <a:r>
              <a:rPr lang="en-NZ" sz="3200" b="1" dirty="0" smtClean="0"/>
              <a:t>18:12</a:t>
            </a:r>
          </a:p>
          <a:p>
            <a:pPr algn="ctr"/>
            <a:r>
              <a:rPr lang="en-NZ" sz="2800" dirty="0" smtClean="0"/>
              <a:t>Before destruction the heart of man is </a:t>
            </a:r>
            <a:r>
              <a:rPr lang="en-NZ" sz="2800" dirty="0" smtClean="0"/>
              <a:t>haughty, But</a:t>
            </a:r>
            <a:r>
              <a:rPr lang="en-NZ" sz="2800" dirty="0" smtClean="0"/>
              <a:t> humility </a:t>
            </a:r>
            <a:r>
              <a:rPr lang="en-NZ" sz="2800" i="1" dirty="0" smtClean="0"/>
              <a:t>goes</a:t>
            </a:r>
            <a:r>
              <a:rPr lang="en-NZ" sz="2800" dirty="0" smtClean="0"/>
              <a:t> before </a:t>
            </a:r>
            <a:r>
              <a:rPr lang="en-NZ" sz="2800" dirty="0" err="1" smtClean="0"/>
              <a:t>honor</a:t>
            </a:r>
            <a:r>
              <a:rPr lang="en-NZ" sz="2800" dirty="0" smtClean="0"/>
              <a:t>.</a:t>
            </a:r>
            <a:endParaRPr lang="en-NZ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36512" y="1633032"/>
            <a:ext cx="532859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b="1" dirty="0" smtClean="0"/>
              <a:t>Proverbs 22:4</a:t>
            </a:r>
          </a:p>
          <a:p>
            <a:pPr algn="ctr"/>
            <a:r>
              <a:rPr lang="en-NZ" sz="2800" dirty="0" smtClean="0"/>
              <a:t>The </a:t>
            </a:r>
            <a:r>
              <a:rPr lang="en-NZ" sz="2800" dirty="0" smtClean="0"/>
              <a:t>reward of humility </a:t>
            </a:r>
            <a:r>
              <a:rPr lang="en-NZ" sz="2800" i="1" dirty="0" smtClean="0"/>
              <a:t>and</a:t>
            </a:r>
            <a:r>
              <a:rPr lang="en-NZ" sz="2800" dirty="0" smtClean="0"/>
              <a:t> the </a:t>
            </a:r>
            <a:r>
              <a:rPr lang="en-NZ" sz="2800" dirty="0" smtClean="0"/>
              <a:t>fear </a:t>
            </a:r>
            <a:r>
              <a:rPr lang="en-NZ" sz="2800" dirty="0" smtClean="0"/>
              <a:t>of the </a:t>
            </a:r>
            <a:r>
              <a:rPr lang="en-NZ" sz="2800" cap="small" dirty="0" smtClean="0"/>
              <a:t>Lord</a:t>
            </a:r>
            <a:r>
              <a:rPr lang="en-NZ" sz="2800" dirty="0" smtClean="0"/>
              <a:t> Are </a:t>
            </a:r>
            <a:r>
              <a:rPr lang="en-NZ" sz="2800" dirty="0" smtClean="0"/>
              <a:t>riches, </a:t>
            </a:r>
            <a:r>
              <a:rPr lang="en-NZ" sz="2800" dirty="0" err="1" smtClean="0"/>
              <a:t>honor</a:t>
            </a:r>
            <a:r>
              <a:rPr lang="en-NZ" sz="2800" dirty="0" smtClean="0"/>
              <a:t> and life.</a:t>
            </a:r>
            <a:endParaRPr lang="en-N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96" y="1540699"/>
            <a:ext cx="51845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 receive </a:t>
            </a:r>
            <a:r>
              <a:rPr lang="en-US" sz="3200" dirty="0"/>
              <a:t>the Word of God through the power of revelation through the Holy Spirit!</a:t>
            </a:r>
            <a:endParaRPr lang="en-NZ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96" y="2033141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 receive </a:t>
            </a:r>
            <a:r>
              <a:rPr lang="en-US" sz="3200" dirty="0"/>
              <a:t>the Word of God </a:t>
            </a:r>
            <a:r>
              <a:rPr lang="en-US" sz="3200" dirty="0" smtClean="0"/>
              <a:t>in humility</a:t>
            </a:r>
            <a:endParaRPr lang="en-NZ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96" y="1786920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The gospel didn't lead Paul to Christ but Christ led Paul to the gospel</a:t>
            </a:r>
            <a:endParaRPr lang="en-NZ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96" y="1540699"/>
            <a:ext cx="51845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We </a:t>
            </a:r>
            <a:r>
              <a:rPr lang="en-US" sz="3200" dirty="0" smtClean="0"/>
              <a:t>receive </a:t>
            </a:r>
            <a:r>
              <a:rPr lang="en-US" sz="3200" dirty="0"/>
              <a:t>the Word of God through the power of revelation through the Holy Spirit!</a:t>
            </a:r>
            <a:endParaRPr lang="en-NZ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96" y="2033141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We </a:t>
            </a:r>
            <a:r>
              <a:rPr lang="en-US" sz="3200" dirty="0" smtClean="0"/>
              <a:t>receive </a:t>
            </a:r>
            <a:r>
              <a:rPr lang="en-US" sz="3200" dirty="0"/>
              <a:t>the Word of God </a:t>
            </a:r>
            <a:r>
              <a:rPr lang="en-US" sz="3200" dirty="0" smtClean="0"/>
              <a:t>in humility</a:t>
            </a:r>
            <a:endParaRPr lang="en-NZ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2248585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 Thessalonians 2:13-14</a:t>
            </a:r>
            <a:endParaRPr lang="en-NZ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504" y="863590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- Receive</a:t>
            </a:r>
            <a:r>
              <a:rPr lang="en-US" sz="3600" dirty="0" smtClean="0"/>
              <a:t> </a:t>
            </a:r>
            <a:endParaRPr lang="en-US" sz="3600" dirty="0"/>
          </a:p>
          <a:p>
            <a:r>
              <a:rPr lang="en-US" sz="3600" b="1" dirty="0" smtClean="0"/>
              <a:t>- the </a:t>
            </a:r>
            <a:r>
              <a:rPr lang="en-US" sz="3600" b="1" dirty="0"/>
              <a:t>Word of God </a:t>
            </a:r>
            <a:endParaRPr lang="en-US" sz="3600" b="1" dirty="0" smtClean="0"/>
          </a:p>
          <a:p>
            <a:r>
              <a:rPr lang="en-US" sz="3600" b="1" dirty="0" smtClean="0"/>
              <a:t>- Heard </a:t>
            </a:r>
          </a:p>
          <a:p>
            <a:r>
              <a:rPr lang="en-US" sz="3600" b="1" dirty="0" smtClean="0"/>
              <a:t>- Accepted </a:t>
            </a:r>
          </a:p>
          <a:p>
            <a:r>
              <a:rPr lang="en-US" sz="3600" b="1" dirty="0" smtClean="0"/>
              <a:t>- Performs </a:t>
            </a:r>
            <a:r>
              <a:rPr lang="en-US" sz="3600" b="1" dirty="0"/>
              <a:t>its work in you </a:t>
            </a:r>
            <a:endParaRPr lang="en-US" sz="3600" b="1" dirty="0" smtClean="0"/>
          </a:p>
          <a:p>
            <a:r>
              <a:rPr lang="en-US" sz="3600" b="1" dirty="0" smtClean="0"/>
              <a:t>- Believe</a:t>
            </a:r>
            <a:endParaRPr lang="en-NZ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504" y="2248585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1.Receive</a:t>
            </a:r>
            <a:endParaRPr lang="en-NZ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504" y="197158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does it mean to Receive the Word of God?</a:t>
            </a:r>
            <a:endParaRPr lang="en-NZ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96" y="1048256"/>
            <a:ext cx="56166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Acts 7:22 -</a:t>
            </a:r>
            <a:r>
              <a:rPr lang="en-US" sz="3200" b="1" dirty="0" smtClean="0"/>
              <a:t>24</a:t>
            </a:r>
          </a:p>
          <a:p>
            <a:r>
              <a:rPr lang="en-US" sz="3200" dirty="0" smtClean="0"/>
              <a:t>Moses </a:t>
            </a:r>
            <a:r>
              <a:rPr lang="en-US" sz="3200" dirty="0"/>
              <a:t>educated of Egyptians </a:t>
            </a:r>
            <a:r>
              <a:rPr lang="en-US" sz="3200" dirty="0" smtClean="0"/>
              <a:t>(world)</a:t>
            </a:r>
            <a:endParaRPr lang="en-NZ" sz="3200" dirty="0"/>
          </a:p>
          <a:p>
            <a:r>
              <a:rPr lang="en-US" sz="3200" b="1" dirty="0"/>
              <a:t>Acts 22:3 </a:t>
            </a:r>
            <a:endParaRPr lang="en-US" sz="3200" b="1" dirty="0" smtClean="0"/>
          </a:p>
          <a:p>
            <a:r>
              <a:rPr lang="en-US" sz="3200" dirty="0" smtClean="0"/>
              <a:t>Educated </a:t>
            </a:r>
            <a:r>
              <a:rPr lang="en-US" sz="3200" dirty="0"/>
              <a:t>under </a:t>
            </a:r>
            <a:r>
              <a:rPr lang="en-US" sz="3200" dirty="0" err="1"/>
              <a:t>Gamaliel</a:t>
            </a:r>
            <a:r>
              <a:rPr lang="en-US" sz="3200" dirty="0"/>
              <a:t> </a:t>
            </a:r>
            <a:r>
              <a:rPr lang="en-US" sz="3200" dirty="0" smtClean="0"/>
              <a:t>(world) </a:t>
            </a:r>
            <a:endParaRPr lang="en-NZ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96" y="2033141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How do we receive the Word of God?</a:t>
            </a:r>
            <a:endParaRPr lang="en-N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96" y="2279363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Galatians 1:11-12</a:t>
            </a:r>
            <a:endParaRPr lang="en-NZ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g Wor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4177" y="0"/>
            <a:ext cx="3869823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96" y="2279363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James 1:19-25</a:t>
            </a:r>
            <a:endParaRPr lang="en-NZ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155</Words>
  <Application>Microsoft Office PowerPoint</Application>
  <PresentationFormat>On-screen Show (16:9)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Rochelle Goring</dc:creator>
  <cp:lastModifiedBy>Rochelle Goring</cp:lastModifiedBy>
  <cp:revision>12</cp:revision>
  <dcterms:created xsi:type="dcterms:W3CDTF">2016-04-06T22:26:18Z</dcterms:created>
  <dcterms:modified xsi:type="dcterms:W3CDTF">2016-04-08T01:53:33Z</dcterms:modified>
</cp:coreProperties>
</file>