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62" r:id="rId3"/>
    <p:sldId id="263" r:id="rId4"/>
    <p:sldId id="264" r:id="rId5"/>
    <p:sldId id="265" r:id="rId6"/>
    <p:sldId id="266" r:id="rId7"/>
    <p:sldId id="267" r:id="rId8"/>
    <p:sldId id="268" r:id="rId9"/>
    <p:sldId id="269" r:id="rId10"/>
    <p:sldId id="270" r:id="rId11"/>
    <p:sldId id="271" r:id="rId12"/>
    <p:sldId id="272" r:id="rId13"/>
    <p:sldId id="273" r:id="rId14"/>
    <p:sldId id="274" r:id="rId15"/>
    <p:sldId id="275" r:id="rId16"/>
    <p:sldId id="276" r:id="rId17"/>
    <p:sldId id="277" r:id="rId18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42" d="100"/>
          <a:sy n="142" d="100"/>
        </p:scale>
        <p:origin x="-660" y="-96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01EFD-B205-4151-A22C-B4A631FF8691}" type="datetimeFigureOut">
              <a:rPr lang="en-NZ" smtClean="0"/>
              <a:pPr/>
              <a:t>8/07/2016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096D44-C049-4F16-BF70-FFB47AAC2362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01EFD-B205-4151-A22C-B4A631FF8691}" type="datetimeFigureOut">
              <a:rPr lang="en-NZ" smtClean="0"/>
              <a:pPr/>
              <a:t>8/07/2016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096D44-C049-4F16-BF70-FFB47AAC2362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54781"/>
            <a:ext cx="2057400" cy="329088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01EFD-B205-4151-A22C-B4A631FF8691}" type="datetimeFigureOut">
              <a:rPr lang="en-NZ" smtClean="0"/>
              <a:pPr/>
              <a:t>8/07/2016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096D44-C049-4F16-BF70-FFB47AAC2362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01EFD-B205-4151-A22C-B4A631FF8691}" type="datetimeFigureOut">
              <a:rPr lang="en-NZ" smtClean="0"/>
              <a:pPr/>
              <a:t>8/07/2016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096D44-C049-4F16-BF70-FFB47AAC2362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01EFD-B205-4151-A22C-B4A631FF8691}" type="datetimeFigureOut">
              <a:rPr lang="en-NZ" smtClean="0"/>
              <a:pPr/>
              <a:t>8/07/2016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096D44-C049-4F16-BF70-FFB47AAC2362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01EFD-B205-4151-A22C-B4A631FF8691}" type="datetimeFigureOut">
              <a:rPr lang="en-NZ" smtClean="0"/>
              <a:pPr/>
              <a:t>8/07/2016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096D44-C049-4F16-BF70-FFB47AAC2362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01EFD-B205-4151-A22C-B4A631FF8691}" type="datetimeFigureOut">
              <a:rPr lang="en-NZ" smtClean="0"/>
              <a:pPr/>
              <a:t>8/07/2016</a:t>
            </a:fld>
            <a:endParaRPr lang="en-N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096D44-C049-4F16-BF70-FFB47AAC2362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01EFD-B205-4151-A22C-B4A631FF8691}" type="datetimeFigureOut">
              <a:rPr lang="en-NZ" smtClean="0"/>
              <a:pPr/>
              <a:t>8/07/2016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096D44-C049-4F16-BF70-FFB47AAC2362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01EFD-B205-4151-A22C-B4A631FF8691}" type="datetimeFigureOut">
              <a:rPr lang="en-NZ" smtClean="0"/>
              <a:pPr/>
              <a:t>8/07/2016</a:t>
            </a:fld>
            <a:endParaRPr lang="en-N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096D44-C049-4F16-BF70-FFB47AAC2362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01EFD-B205-4151-A22C-B4A631FF8691}" type="datetimeFigureOut">
              <a:rPr lang="en-NZ" smtClean="0"/>
              <a:pPr/>
              <a:t>8/07/2016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096D44-C049-4F16-BF70-FFB47AAC2362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01EFD-B205-4151-A22C-B4A631FF8691}" type="datetimeFigureOut">
              <a:rPr lang="en-NZ" smtClean="0"/>
              <a:pPr/>
              <a:t>8/07/2016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096D44-C049-4F16-BF70-FFB47AAC2362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t="-12000" b="-1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701EFD-B205-4151-A22C-B4A631FF8691}" type="datetimeFigureOut">
              <a:rPr lang="en-NZ" smtClean="0"/>
              <a:pPr/>
              <a:t>8/07/2016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096D44-C049-4F16-BF70-FFB47AAC2362}" type="slidenum">
              <a:rPr lang="en-NZ" smtClean="0"/>
              <a:pPr/>
              <a:t>‹#›</a:t>
            </a:fld>
            <a:endParaRPr lang="en-N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val 6"/>
          <p:cNvSpPr/>
          <p:nvPr/>
        </p:nvSpPr>
        <p:spPr>
          <a:xfrm>
            <a:off x="108012" y="896694"/>
            <a:ext cx="5580112" cy="3456384"/>
          </a:xfrm>
          <a:prstGeom prst="ellipse">
            <a:avLst/>
          </a:prstGeom>
          <a:solidFill>
            <a:schemeClr val="bg1">
              <a:lumMod val="50000"/>
              <a:alpha val="5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6" name="TextBox 5"/>
          <p:cNvSpPr txBox="1"/>
          <p:nvPr/>
        </p:nvSpPr>
        <p:spPr>
          <a:xfrm>
            <a:off x="305780" y="1655390"/>
            <a:ext cx="518457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NZ" sz="6000" b="1" dirty="0" smtClean="0">
                <a:solidFill>
                  <a:schemeClr val="bg2"/>
                </a:solidFill>
                <a:latin typeface="Freehand591" pitchFamily="2" charset="0"/>
              </a:rPr>
              <a:t>Speaking Tenderly to the Heart</a:t>
            </a:r>
            <a:endParaRPr lang="en-NZ" sz="6000" b="1" dirty="0">
              <a:solidFill>
                <a:schemeClr val="bg2"/>
              </a:solidFill>
              <a:latin typeface="Freehand591" pitchFamily="2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val 6"/>
          <p:cNvSpPr/>
          <p:nvPr/>
        </p:nvSpPr>
        <p:spPr>
          <a:xfrm>
            <a:off x="108012" y="896694"/>
            <a:ext cx="5580112" cy="3456384"/>
          </a:xfrm>
          <a:prstGeom prst="ellipse">
            <a:avLst/>
          </a:prstGeom>
          <a:solidFill>
            <a:schemeClr val="bg1">
              <a:lumMod val="50000"/>
              <a:alpha val="5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5" name="Rectangle 4"/>
          <p:cNvSpPr/>
          <p:nvPr/>
        </p:nvSpPr>
        <p:spPr>
          <a:xfrm>
            <a:off x="413792" y="1616774"/>
            <a:ext cx="4968552" cy="2016225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pPr algn="ctr"/>
            <a:r>
              <a:rPr lang="en-NZ" sz="2000" dirty="0" smtClean="0">
                <a:solidFill>
                  <a:schemeClr val="bg1"/>
                </a:solidFill>
                <a:latin typeface="Freehand591" pitchFamily="2" charset="0"/>
              </a:rPr>
              <a:t>His way/righteousness: transformation brought by His living words doing the work in us.</a:t>
            </a:r>
          </a:p>
          <a:p>
            <a:pPr algn="ctr"/>
            <a:endParaRPr lang="en-NZ" sz="2000" dirty="0" smtClean="0">
              <a:solidFill>
                <a:schemeClr val="bg1"/>
              </a:solidFill>
              <a:latin typeface="Freehand591" pitchFamily="2" charset="0"/>
            </a:endParaRPr>
          </a:p>
          <a:p>
            <a:pPr algn="ctr"/>
            <a:r>
              <a:rPr lang="en-NZ" sz="2000" dirty="0" smtClean="0">
                <a:solidFill>
                  <a:schemeClr val="bg1"/>
                </a:solidFill>
                <a:latin typeface="Freehand591" pitchFamily="2" charset="0"/>
              </a:rPr>
              <a:t>Our response of humility before Him, welcoming, hungering for and receiving His words and His ways into our heart (innermost being)</a:t>
            </a:r>
          </a:p>
          <a:p>
            <a:pPr algn="ctr"/>
            <a:endParaRPr lang="en-NZ" sz="2000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val 7"/>
          <p:cNvSpPr/>
          <p:nvPr/>
        </p:nvSpPr>
        <p:spPr>
          <a:xfrm>
            <a:off x="108000" y="896400"/>
            <a:ext cx="5580112" cy="3456384"/>
          </a:xfrm>
          <a:prstGeom prst="ellipse">
            <a:avLst/>
          </a:prstGeom>
          <a:solidFill>
            <a:schemeClr val="bg1">
              <a:lumMod val="50000"/>
              <a:alpha val="5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5" name="Rectangle 4"/>
          <p:cNvSpPr/>
          <p:nvPr/>
        </p:nvSpPr>
        <p:spPr>
          <a:xfrm>
            <a:off x="762410" y="1466511"/>
            <a:ext cx="4271292" cy="2316162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pPr algn="ctr"/>
            <a:r>
              <a:rPr lang="en-NZ" sz="2400" b="1" dirty="0" smtClean="0">
                <a:solidFill>
                  <a:schemeClr val="bg1"/>
                </a:solidFill>
                <a:latin typeface="Freehand591" pitchFamily="2" charset="0"/>
              </a:rPr>
              <a:t>Deuteronomy 8:3</a:t>
            </a:r>
          </a:p>
          <a:p>
            <a:pPr algn="ctr"/>
            <a:r>
              <a:rPr lang="en-NZ" sz="2000" dirty="0" smtClean="0">
                <a:solidFill>
                  <a:schemeClr val="bg1"/>
                </a:solidFill>
                <a:latin typeface="Freehand591" pitchFamily="2" charset="0"/>
              </a:rPr>
              <a:t>He humbled you and let you be hungry, and fed you with manna which you did not know, nor did your fathers know, that He might make you</a:t>
            </a:r>
            <a:r>
              <a:rPr lang="en-NZ" sz="2000" baseline="30000" dirty="0" smtClean="0">
                <a:solidFill>
                  <a:schemeClr val="bg1"/>
                </a:solidFill>
                <a:latin typeface="Freehand591" pitchFamily="2" charset="0"/>
              </a:rPr>
              <a:t> </a:t>
            </a:r>
            <a:r>
              <a:rPr lang="en-NZ" sz="2000" dirty="0" smtClean="0">
                <a:solidFill>
                  <a:schemeClr val="bg1"/>
                </a:solidFill>
                <a:latin typeface="Freehand591" pitchFamily="2" charset="0"/>
              </a:rPr>
              <a:t>understand that man does not live by bread alone, </a:t>
            </a:r>
            <a:r>
              <a:rPr lang="en-NZ" sz="2000" b="1" dirty="0" smtClean="0">
                <a:solidFill>
                  <a:srgbClr val="FF0000"/>
                </a:solidFill>
                <a:latin typeface="Freehand591" pitchFamily="2" charset="0"/>
              </a:rPr>
              <a:t>but man lives by everything that proceeds out of the mouth of the </a:t>
            </a:r>
            <a:r>
              <a:rPr lang="en-NZ" sz="2000" b="1" cap="small" dirty="0" smtClean="0">
                <a:solidFill>
                  <a:srgbClr val="FF0000"/>
                </a:solidFill>
                <a:latin typeface="Freehand591" pitchFamily="2" charset="0"/>
              </a:rPr>
              <a:t>Lord</a:t>
            </a:r>
            <a:r>
              <a:rPr lang="en-NZ" sz="2000" b="1" dirty="0" smtClean="0">
                <a:solidFill>
                  <a:srgbClr val="FF0000"/>
                </a:solidFill>
                <a:latin typeface="Freehand591" pitchFamily="2" charset="0"/>
              </a:rPr>
              <a:t>.</a:t>
            </a:r>
          </a:p>
          <a:p>
            <a:pPr algn="ctr"/>
            <a:endParaRPr lang="en-NZ" sz="2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16000" b="-1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23528" y="699542"/>
            <a:ext cx="360040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He will allure her</a:t>
            </a:r>
            <a:br>
              <a:rPr lang="en-US" sz="2400" dirty="0" smtClean="0">
                <a:solidFill>
                  <a:schemeClr val="bg1"/>
                </a:solidFill>
              </a:rPr>
            </a:br>
            <a:r>
              <a:rPr lang="en-US" sz="2400" dirty="0" smtClean="0">
                <a:solidFill>
                  <a:schemeClr val="bg1"/>
                </a:solidFill>
              </a:rPr>
              <a:t>He will pursue her</a:t>
            </a:r>
            <a:br>
              <a:rPr lang="en-US" sz="2400" dirty="0" smtClean="0">
                <a:solidFill>
                  <a:schemeClr val="bg1"/>
                </a:solidFill>
              </a:rPr>
            </a:br>
            <a:r>
              <a:rPr lang="en-US" sz="2400" dirty="0" smtClean="0">
                <a:solidFill>
                  <a:schemeClr val="bg1"/>
                </a:solidFill>
              </a:rPr>
              <a:t>And call her out</a:t>
            </a:r>
            <a:br>
              <a:rPr lang="en-US" sz="2400" dirty="0" smtClean="0">
                <a:solidFill>
                  <a:schemeClr val="bg1"/>
                </a:solidFill>
              </a:rPr>
            </a:br>
            <a:r>
              <a:rPr lang="en-US" sz="2400" dirty="0" smtClean="0">
                <a:solidFill>
                  <a:schemeClr val="bg1"/>
                </a:solidFill>
              </a:rPr>
              <a:t>To wilderness with flowers in His hand</a:t>
            </a:r>
            <a:br>
              <a:rPr lang="en-US" sz="2400" dirty="0" smtClean="0">
                <a:solidFill>
                  <a:schemeClr val="bg1"/>
                </a:solidFill>
              </a:rPr>
            </a:br>
            <a:r>
              <a:rPr lang="en-US" sz="2400" dirty="0" smtClean="0">
                <a:solidFill>
                  <a:schemeClr val="bg1"/>
                </a:solidFill>
              </a:rPr>
              <a:t>She is responding </a:t>
            </a:r>
            <a:br>
              <a:rPr lang="en-US" sz="2400" dirty="0" smtClean="0">
                <a:solidFill>
                  <a:schemeClr val="bg1"/>
                </a:solidFill>
              </a:rPr>
            </a:br>
            <a:r>
              <a:rPr lang="en-US" sz="2400" dirty="0" smtClean="0">
                <a:solidFill>
                  <a:schemeClr val="bg1"/>
                </a:solidFill>
              </a:rPr>
              <a:t>Beat up and hurting</a:t>
            </a:r>
            <a:br>
              <a:rPr lang="en-US" sz="2400" dirty="0" smtClean="0">
                <a:solidFill>
                  <a:schemeClr val="bg1"/>
                </a:solidFill>
              </a:rPr>
            </a:br>
            <a:r>
              <a:rPr lang="en-US" sz="2400" dirty="0" smtClean="0">
                <a:solidFill>
                  <a:schemeClr val="bg1"/>
                </a:solidFill>
              </a:rPr>
              <a:t>Deserving death</a:t>
            </a:r>
            <a:br>
              <a:rPr lang="en-US" sz="2400" dirty="0" smtClean="0">
                <a:solidFill>
                  <a:schemeClr val="bg1"/>
                </a:solidFill>
              </a:rPr>
            </a:br>
            <a:r>
              <a:rPr lang="en-US" sz="2400" dirty="0" smtClean="0">
                <a:solidFill>
                  <a:schemeClr val="bg1"/>
                </a:solidFill>
              </a:rPr>
              <a:t>But offerings of life are found instead</a:t>
            </a:r>
            <a:endParaRPr lang="en-NZ" sz="2400" dirty="0">
              <a:solidFill>
                <a:schemeClr val="bg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23528" y="154365"/>
            <a:ext cx="20326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NZ" sz="2400" b="1" dirty="0" smtClean="0">
                <a:solidFill>
                  <a:schemeClr val="bg1"/>
                </a:solidFill>
              </a:rPr>
              <a:t>Acres of Hope </a:t>
            </a:r>
            <a:endParaRPr lang="en-NZ" sz="24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5220072" y="339502"/>
            <a:ext cx="360040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/>
              <a:t>She will sing </a:t>
            </a:r>
            <a:br>
              <a:rPr lang="en-US" sz="2400" dirty="0" smtClean="0"/>
            </a:br>
            <a:r>
              <a:rPr lang="en-US" sz="2400" dirty="0" smtClean="0"/>
              <a:t>She will sing </a:t>
            </a:r>
            <a:br>
              <a:rPr lang="en-US" sz="2400" dirty="0" smtClean="0"/>
            </a:br>
            <a:r>
              <a:rPr lang="en-US" sz="2400" dirty="0" smtClean="0"/>
              <a:t>Oh, to You</a:t>
            </a:r>
            <a:br>
              <a:rPr lang="en-US" sz="2400" dirty="0" smtClean="0"/>
            </a:br>
            <a:r>
              <a:rPr lang="en-US" sz="2400" dirty="0" smtClean="0"/>
              <a:t>She will sing as in the days of youth</a:t>
            </a:r>
            <a:br>
              <a:rPr lang="en-US" sz="2400" dirty="0" smtClean="0"/>
            </a:br>
            <a:r>
              <a:rPr lang="en-US" sz="2400" dirty="0" smtClean="0"/>
              <a:t>As You lead her away</a:t>
            </a:r>
            <a:br>
              <a:rPr lang="en-US" sz="2400" dirty="0" smtClean="0"/>
            </a:br>
            <a:r>
              <a:rPr lang="en-US" sz="2400" dirty="0" smtClean="0"/>
              <a:t>To valleys low</a:t>
            </a:r>
            <a:br>
              <a:rPr lang="en-US" sz="2400" dirty="0" smtClean="0"/>
            </a:br>
            <a:r>
              <a:rPr lang="en-US" sz="2400" dirty="0" smtClean="0"/>
              <a:t>To acres of hope </a:t>
            </a:r>
            <a:br>
              <a:rPr lang="en-US" sz="2400" dirty="0" smtClean="0"/>
            </a:br>
            <a:r>
              <a:rPr lang="en-US" sz="2400" dirty="0" smtClean="0"/>
              <a:t>Acres of hope</a:t>
            </a:r>
            <a:endParaRPr lang="en-NZ" sz="2400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30000" b="-3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611560" y="339502"/>
            <a:ext cx="3888432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Here in the valley</a:t>
            </a:r>
            <a:br>
              <a:rPr lang="en-US" sz="2400" dirty="0" smtClean="0">
                <a:solidFill>
                  <a:schemeClr val="bg1"/>
                </a:solidFill>
              </a:rPr>
            </a:br>
            <a:r>
              <a:rPr lang="en-US" sz="2400" dirty="0" smtClean="0">
                <a:solidFill>
                  <a:schemeClr val="bg1"/>
                </a:solidFill>
              </a:rPr>
              <a:t>Walk close beside me</a:t>
            </a:r>
            <a:br>
              <a:rPr lang="en-US" sz="2400" dirty="0" smtClean="0">
                <a:solidFill>
                  <a:schemeClr val="bg1"/>
                </a:solidFill>
              </a:rPr>
            </a:br>
            <a:r>
              <a:rPr lang="en-US" sz="2400" dirty="0" smtClean="0">
                <a:solidFill>
                  <a:schemeClr val="bg1"/>
                </a:solidFill>
              </a:rPr>
              <a:t>Don’t look back</a:t>
            </a:r>
            <a:br>
              <a:rPr lang="en-US" sz="2400" dirty="0" smtClean="0">
                <a:solidFill>
                  <a:schemeClr val="bg1"/>
                </a:solidFill>
              </a:rPr>
            </a:br>
            <a:r>
              <a:rPr lang="en-US" sz="2400" dirty="0" smtClean="0">
                <a:solidFill>
                  <a:schemeClr val="bg1"/>
                </a:solidFill>
              </a:rPr>
              <a:t>For love is growing vineyards up ahead</a:t>
            </a:r>
            <a:br>
              <a:rPr lang="en-US" sz="2400" dirty="0" smtClean="0">
                <a:solidFill>
                  <a:schemeClr val="bg1"/>
                </a:solidFill>
              </a:rPr>
            </a:br>
            <a:r>
              <a:rPr lang="en-US" sz="2400" dirty="0" smtClean="0">
                <a:solidFill>
                  <a:schemeClr val="bg1"/>
                </a:solidFill>
              </a:rPr>
              <a:t>You have called me master</a:t>
            </a:r>
            <a:br>
              <a:rPr lang="en-US" sz="2400" dirty="0" smtClean="0">
                <a:solidFill>
                  <a:schemeClr val="bg1"/>
                </a:solidFill>
              </a:rPr>
            </a:br>
            <a:r>
              <a:rPr lang="en-US" sz="2400" dirty="0" smtClean="0">
                <a:solidFill>
                  <a:schemeClr val="bg1"/>
                </a:solidFill>
              </a:rPr>
              <a:t>And though you’re in the dark here</a:t>
            </a:r>
            <a:br>
              <a:rPr lang="en-US" sz="2400" dirty="0" smtClean="0">
                <a:solidFill>
                  <a:schemeClr val="bg1"/>
                </a:solidFill>
              </a:rPr>
            </a:br>
            <a:r>
              <a:rPr lang="en-US" sz="2400" dirty="0" smtClean="0">
                <a:solidFill>
                  <a:schemeClr val="bg1"/>
                </a:solidFill>
              </a:rPr>
              <a:t>Call me friend</a:t>
            </a:r>
            <a:br>
              <a:rPr lang="en-US" sz="2400" dirty="0" smtClean="0">
                <a:solidFill>
                  <a:schemeClr val="bg1"/>
                </a:solidFill>
              </a:rPr>
            </a:br>
            <a:r>
              <a:rPr lang="en-US" sz="2400" dirty="0" smtClean="0">
                <a:solidFill>
                  <a:schemeClr val="bg1"/>
                </a:solidFill>
              </a:rPr>
              <a:t>And call me lover and marry me for good</a:t>
            </a:r>
            <a:endParaRPr lang="en-NZ" sz="2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16000" b="-1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7504" y="411510"/>
            <a:ext cx="3888432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/>
              <a:t>She will sing </a:t>
            </a:r>
            <a:br>
              <a:rPr lang="en-US" sz="2400" dirty="0" smtClean="0"/>
            </a:br>
            <a:r>
              <a:rPr lang="en-US" sz="2400" dirty="0" smtClean="0"/>
              <a:t>She will sing </a:t>
            </a:r>
            <a:br>
              <a:rPr lang="en-US" sz="2400" dirty="0" smtClean="0"/>
            </a:br>
            <a:r>
              <a:rPr lang="en-US" sz="2400" dirty="0" smtClean="0"/>
              <a:t>Oh, to You</a:t>
            </a:r>
            <a:br>
              <a:rPr lang="en-US" sz="2400" dirty="0" smtClean="0"/>
            </a:br>
            <a:r>
              <a:rPr lang="en-US" sz="2400" dirty="0" smtClean="0"/>
              <a:t>She will sing as in the days of youth</a:t>
            </a:r>
            <a:br>
              <a:rPr lang="en-US" sz="2400" dirty="0" smtClean="0"/>
            </a:br>
            <a:r>
              <a:rPr lang="en-US" sz="2400" dirty="0" smtClean="0"/>
              <a:t>As You lead her away</a:t>
            </a:r>
            <a:br>
              <a:rPr lang="en-US" sz="2400" dirty="0" smtClean="0"/>
            </a:br>
            <a:r>
              <a:rPr lang="en-US" sz="2400" dirty="0" smtClean="0"/>
              <a:t>To valleys low</a:t>
            </a:r>
            <a:br>
              <a:rPr lang="en-US" sz="2400" dirty="0" smtClean="0"/>
            </a:br>
            <a:r>
              <a:rPr lang="en-US" sz="2400" dirty="0" smtClean="0"/>
              <a:t>To acres of hope </a:t>
            </a:r>
            <a:br>
              <a:rPr lang="en-US" sz="2400" dirty="0" smtClean="0"/>
            </a:br>
            <a:r>
              <a:rPr lang="en-US" sz="2400" dirty="0" smtClean="0"/>
              <a:t>Acres of hope</a:t>
            </a:r>
            <a:endParaRPr lang="en-NZ" sz="2400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10000" b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4932040" y="339502"/>
            <a:ext cx="3888432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How the story ends is</a:t>
            </a:r>
            <a:br>
              <a:rPr lang="en-US" sz="2400" dirty="0" smtClean="0">
                <a:solidFill>
                  <a:schemeClr val="bg1"/>
                </a:solidFill>
              </a:rPr>
            </a:br>
            <a:r>
              <a:rPr lang="en-US" sz="2400" dirty="0" smtClean="0">
                <a:solidFill>
                  <a:schemeClr val="bg1"/>
                </a:solidFill>
              </a:rPr>
              <a:t>Love and tenderness in Him</a:t>
            </a:r>
            <a:br>
              <a:rPr lang="en-US" sz="2400" dirty="0" smtClean="0">
                <a:solidFill>
                  <a:schemeClr val="bg1"/>
                </a:solidFill>
              </a:rPr>
            </a:br>
            <a:r>
              <a:rPr lang="en-US" sz="2400" dirty="0" smtClean="0">
                <a:solidFill>
                  <a:schemeClr val="bg1"/>
                </a:solidFill>
              </a:rPr>
              <a:t>Not safe, but worth it</a:t>
            </a:r>
            <a:br>
              <a:rPr lang="en-US" sz="2400" dirty="0" smtClean="0">
                <a:solidFill>
                  <a:schemeClr val="bg1"/>
                </a:solidFill>
              </a:rPr>
            </a:br>
            <a:r>
              <a:rPr lang="en-US" sz="2400" dirty="0" smtClean="0">
                <a:solidFill>
                  <a:schemeClr val="bg1"/>
                </a:solidFill>
              </a:rPr>
              <a:t>So the </a:t>
            </a:r>
            <a:r>
              <a:rPr lang="en-US" sz="2400" dirty="0" smtClean="0">
                <a:solidFill>
                  <a:schemeClr val="bg1"/>
                </a:solidFill>
              </a:rPr>
              <a:t>valleys </a:t>
            </a:r>
            <a:r>
              <a:rPr lang="en-US" sz="2400" dirty="0" smtClean="0">
                <a:solidFill>
                  <a:schemeClr val="bg1"/>
                </a:solidFill>
              </a:rPr>
              <a:t>up ahead</a:t>
            </a:r>
            <a:br>
              <a:rPr lang="en-US" sz="2400" dirty="0" smtClean="0">
                <a:solidFill>
                  <a:schemeClr val="bg1"/>
                </a:solidFill>
              </a:rPr>
            </a:br>
            <a:r>
              <a:rPr lang="en-US" sz="2400" dirty="0" smtClean="0">
                <a:solidFill>
                  <a:schemeClr val="bg1"/>
                </a:solidFill>
              </a:rPr>
              <a:t>Or the ones we live</a:t>
            </a:r>
            <a:br>
              <a:rPr lang="en-US" sz="2400" dirty="0" smtClean="0">
                <a:solidFill>
                  <a:schemeClr val="bg1"/>
                </a:solidFill>
              </a:rPr>
            </a:br>
            <a:r>
              <a:rPr lang="en-US" sz="2400" dirty="0" smtClean="0">
                <a:solidFill>
                  <a:schemeClr val="bg1"/>
                </a:solidFill>
              </a:rPr>
              <a:t>We’ll sing together</a:t>
            </a:r>
            <a:br>
              <a:rPr lang="en-US" sz="2400" dirty="0" smtClean="0">
                <a:solidFill>
                  <a:schemeClr val="bg1"/>
                </a:solidFill>
              </a:rPr>
            </a:br>
            <a:r>
              <a:rPr lang="en-US" sz="2400" dirty="0" smtClean="0">
                <a:solidFill>
                  <a:schemeClr val="bg1"/>
                </a:solidFill>
              </a:rPr>
              <a:t>We’ll sing together</a:t>
            </a:r>
            <a:endParaRPr lang="en-NZ" sz="2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23528" y="267494"/>
            <a:ext cx="3888432" cy="3416320"/>
          </a:xfrm>
          <a:prstGeom prst="rect">
            <a:avLst/>
          </a:prstGeom>
        </p:spPr>
        <p:txBody>
          <a:bodyPr wrap="square" anchor="t" anchorCtr="0">
            <a:spAutoFit/>
          </a:bodyPr>
          <a:lstStyle/>
          <a:p>
            <a:r>
              <a:rPr lang="en-US" sz="2400" dirty="0" smtClean="0"/>
              <a:t>We will sing</a:t>
            </a:r>
            <a:br>
              <a:rPr lang="en-US" sz="2400" dirty="0" smtClean="0"/>
            </a:br>
            <a:r>
              <a:rPr lang="en-US" sz="2400" dirty="0" smtClean="0"/>
              <a:t>We will sing</a:t>
            </a:r>
            <a:br>
              <a:rPr lang="en-US" sz="2400" dirty="0" smtClean="0"/>
            </a:br>
            <a:r>
              <a:rPr lang="en-US" sz="2400" dirty="0" smtClean="0"/>
              <a:t>Oh, to You</a:t>
            </a:r>
            <a:br>
              <a:rPr lang="en-US" sz="2400" dirty="0" smtClean="0"/>
            </a:br>
            <a:r>
              <a:rPr lang="en-US" sz="2400" dirty="0" smtClean="0"/>
              <a:t>We will sing as in the days of youth</a:t>
            </a:r>
            <a:br>
              <a:rPr lang="en-US" sz="2400" dirty="0" smtClean="0"/>
            </a:br>
            <a:r>
              <a:rPr lang="en-US" sz="2400" dirty="0" smtClean="0"/>
              <a:t>As You lead us away</a:t>
            </a:r>
            <a:br>
              <a:rPr lang="en-US" sz="2400" dirty="0" smtClean="0"/>
            </a:br>
            <a:r>
              <a:rPr lang="en-US" sz="2400" dirty="0" smtClean="0"/>
              <a:t>To valleys low</a:t>
            </a:r>
            <a:br>
              <a:rPr lang="en-US" sz="2400" dirty="0" smtClean="0"/>
            </a:br>
            <a:r>
              <a:rPr lang="en-US" sz="2400" dirty="0" smtClean="0"/>
              <a:t>To acres of hope</a:t>
            </a:r>
            <a:br>
              <a:rPr lang="en-US" sz="2400" dirty="0" smtClean="0"/>
            </a:br>
            <a:r>
              <a:rPr lang="en-US" sz="2400" dirty="0" smtClean="0"/>
              <a:t>Acres of hope </a:t>
            </a:r>
            <a:endParaRPr lang="en-NZ" sz="24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val 7"/>
          <p:cNvSpPr/>
          <p:nvPr/>
        </p:nvSpPr>
        <p:spPr>
          <a:xfrm>
            <a:off x="108012" y="51470"/>
            <a:ext cx="5580112" cy="5020022"/>
          </a:xfrm>
          <a:prstGeom prst="ellipse">
            <a:avLst/>
          </a:prstGeom>
          <a:solidFill>
            <a:schemeClr val="bg1">
              <a:lumMod val="50000"/>
              <a:alpha val="5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5" name="Rectangle 4"/>
          <p:cNvSpPr/>
          <p:nvPr/>
        </p:nvSpPr>
        <p:spPr>
          <a:xfrm>
            <a:off x="413792" y="514767"/>
            <a:ext cx="4968552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NZ" sz="2800" b="1" dirty="0" smtClean="0">
                <a:solidFill>
                  <a:schemeClr val="bg1"/>
                </a:solidFill>
                <a:latin typeface="Freehand591" pitchFamily="2" charset="0"/>
              </a:rPr>
              <a:t>Hosea 2:14-16 </a:t>
            </a:r>
            <a:r>
              <a:rPr lang="en-NZ" dirty="0" smtClean="0">
                <a:solidFill>
                  <a:schemeClr val="bg1"/>
                </a:solidFill>
                <a:latin typeface="Freehand591" pitchFamily="2" charset="0"/>
              </a:rPr>
              <a:t>(AMP and NIV) </a:t>
            </a:r>
          </a:p>
          <a:p>
            <a:pPr algn="ctr"/>
            <a:endParaRPr lang="en-NZ" baseline="30000" dirty="0" smtClean="0">
              <a:solidFill>
                <a:schemeClr val="bg1"/>
              </a:solidFill>
              <a:latin typeface="Freehand591" pitchFamily="2" charset="0"/>
            </a:endParaRPr>
          </a:p>
          <a:p>
            <a:pPr algn="ctr"/>
            <a:r>
              <a:rPr lang="en-NZ" sz="2000" baseline="30000" dirty="0" smtClean="0">
                <a:solidFill>
                  <a:schemeClr val="bg1"/>
                </a:solidFill>
                <a:latin typeface="Freehand591" pitchFamily="2" charset="0"/>
              </a:rPr>
              <a:t>14</a:t>
            </a:r>
            <a:r>
              <a:rPr lang="en-NZ" sz="2000" dirty="0" smtClean="0">
                <a:solidFill>
                  <a:schemeClr val="bg1"/>
                </a:solidFill>
                <a:latin typeface="Freehand591" pitchFamily="2" charset="0"/>
              </a:rPr>
              <a:t>“Therefore, behold, I will allure her and bring her into the wilderness, and I will speak tenderly and to her heart. </a:t>
            </a:r>
            <a:r>
              <a:rPr lang="en-NZ" sz="2000" baseline="30000" dirty="0" smtClean="0">
                <a:solidFill>
                  <a:schemeClr val="bg1"/>
                </a:solidFill>
                <a:latin typeface="Freehand591" pitchFamily="2" charset="0"/>
              </a:rPr>
              <a:t>15</a:t>
            </a:r>
            <a:r>
              <a:rPr lang="en-NZ" sz="2000" dirty="0" smtClean="0">
                <a:solidFill>
                  <a:schemeClr val="bg1"/>
                </a:solidFill>
                <a:latin typeface="Freehand591" pitchFamily="2" charset="0"/>
              </a:rPr>
              <a:t>There I will give her </a:t>
            </a:r>
            <a:r>
              <a:rPr lang="en-NZ" sz="2000" dirty="0" err="1" smtClean="0">
                <a:solidFill>
                  <a:schemeClr val="bg1"/>
                </a:solidFill>
                <a:latin typeface="Freehand591" pitchFamily="2" charset="0"/>
              </a:rPr>
              <a:t>her</a:t>
            </a:r>
            <a:r>
              <a:rPr lang="en-NZ" sz="2000" dirty="0" smtClean="0">
                <a:solidFill>
                  <a:schemeClr val="bg1"/>
                </a:solidFill>
                <a:latin typeface="Freehand591" pitchFamily="2" charset="0"/>
              </a:rPr>
              <a:t> vineyards, and make the Valley of </a:t>
            </a:r>
            <a:r>
              <a:rPr lang="en-NZ" sz="2000" dirty="0" err="1" smtClean="0">
                <a:solidFill>
                  <a:schemeClr val="bg1"/>
                </a:solidFill>
                <a:latin typeface="Freehand591" pitchFamily="2" charset="0"/>
              </a:rPr>
              <a:t>Achor</a:t>
            </a:r>
            <a:r>
              <a:rPr lang="en-NZ" sz="2000" dirty="0" smtClean="0">
                <a:solidFill>
                  <a:schemeClr val="bg1"/>
                </a:solidFill>
                <a:latin typeface="Freehand591" pitchFamily="2" charset="0"/>
              </a:rPr>
              <a:t> (</a:t>
            </a:r>
            <a:r>
              <a:rPr lang="en-NZ" sz="2000" i="1" dirty="0" smtClean="0">
                <a:solidFill>
                  <a:schemeClr val="bg1"/>
                </a:solidFill>
                <a:latin typeface="Freehand591" pitchFamily="2" charset="0"/>
              </a:rPr>
              <a:t>troubling</a:t>
            </a:r>
            <a:r>
              <a:rPr lang="en-NZ" sz="2000" dirty="0" smtClean="0">
                <a:solidFill>
                  <a:schemeClr val="bg1"/>
                </a:solidFill>
                <a:latin typeface="Freehand591" pitchFamily="2" charset="0"/>
              </a:rPr>
              <a:t>) to be a door </a:t>
            </a:r>
            <a:r>
              <a:rPr lang="en-NZ" sz="2000" dirty="0" smtClean="0">
                <a:solidFill>
                  <a:schemeClr val="bg1"/>
                </a:solidFill>
                <a:latin typeface="Freehand591" pitchFamily="2" charset="0"/>
              </a:rPr>
              <a:t>of hope</a:t>
            </a:r>
            <a:r>
              <a:rPr lang="en-NZ" sz="2000" dirty="0" smtClean="0">
                <a:solidFill>
                  <a:schemeClr val="bg1"/>
                </a:solidFill>
                <a:latin typeface="Freehand591" pitchFamily="2" charset="0"/>
              </a:rPr>
              <a:t> </a:t>
            </a:r>
            <a:r>
              <a:rPr lang="en-NZ" sz="2000" i="1" dirty="0" smtClean="0">
                <a:solidFill>
                  <a:schemeClr val="bg1"/>
                </a:solidFill>
                <a:latin typeface="Freehand591" pitchFamily="2" charset="0"/>
              </a:rPr>
              <a:t>and</a:t>
            </a:r>
            <a:r>
              <a:rPr lang="en-NZ" sz="2000" dirty="0" smtClean="0">
                <a:solidFill>
                  <a:schemeClr val="bg1"/>
                </a:solidFill>
                <a:latin typeface="Freehand591" pitchFamily="2" charset="0"/>
              </a:rPr>
              <a:t> expectation. And she will sing there </a:t>
            </a:r>
            <a:r>
              <a:rPr lang="en-NZ" sz="2000" i="1" dirty="0" smtClean="0">
                <a:solidFill>
                  <a:schemeClr val="bg1"/>
                </a:solidFill>
                <a:latin typeface="Freehand591" pitchFamily="2" charset="0"/>
              </a:rPr>
              <a:t>and</a:t>
            </a:r>
            <a:r>
              <a:rPr lang="en-NZ" sz="2000" dirty="0" smtClean="0">
                <a:solidFill>
                  <a:schemeClr val="bg1"/>
                </a:solidFill>
                <a:latin typeface="Freehand591" pitchFamily="2" charset="0"/>
              </a:rPr>
              <a:t> respond as in the days of her youth and as in the day when she came up out of the land of Egypt.</a:t>
            </a:r>
            <a:br>
              <a:rPr lang="en-NZ" sz="2000" dirty="0" smtClean="0">
                <a:solidFill>
                  <a:schemeClr val="bg1"/>
                </a:solidFill>
                <a:latin typeface="Freehand591" pitchFamily="2" charset="0"/>
              </a:rPr>
            </a:br>
            <a:r>
              <a:rPr lang="en-NZ" sz="2000" baseline="30000" dirty="0" smtClean="0">
                <a:solidFill>
                  <a:schemeClr val="bg1"/>
                </a:solidFill>
                <a:latin typeface="Freehand591" pitchFamily="2" charset="0"/>
              </a:rPr>
              <a:t>16</a:t>
            </a:r>
            <a:r>
              <a:rPr lang="en-NZ" sz="2000" dirty="0" smtClean="0">
                <a:solidFill>
                  <a:schemeClr val="bg1"/>
                </a:solidFill>
                <a:latin typeface="Freehand591" pitchFamily="2" charset="0"/>
              </a:rPr>
              <a:t>“In </a:t>
            </a:r>
            <a:r>
              <a:rPr lang="en-NZ" sz="2000" dirty="0" smtClean="0">
                <a:solidFill>
                  <a:schemeClr val="bg1"/>
                </a:solidFill>
                <a:latin typeface="Freehand591" pitchFamily="2" charset="0"/>
              </a:rPr>
              <a:t>that day,” declares the </a:t>
            </a:r>
            <a:r>
              <a:rPr lang="en-NZ" sz="2000" cap="small" dirty="0" smtClean="0">
                <a:solidFill>
                  <a:schemeClr val="bg1"/>
                </a:solidFill>
                <a:latin typeface="Freehand591" pitchFamily="2" charset="0"/>
              </a:rPr>
              <a:t>Lord</a:t>
            </a:r>
            <a:r>
              <a:rPr lang="en-NZ" sz="2000" dirty="0" smtClean="0">
                <a:solidFill>
                  <a:schemeClr val="bg1"/>
                </a:solidFill>
                <a:latin typeface="Freehand591" pitchFamily="2" charset="0"/>
              </a:rPr>
              <a:t>,</a:t>
            </a:r>
            <a:br>
              <a:rPr lang="en-NZ" sz="2000" dirty="0" smtClean="0">
                <a:solidFill>
                  <a:schemeClr val="bg1"/>
                </a:solidFill>
                <a:latin typeface="Freehand591" pitchFamily="2" charset="0"/>
              </a:rPr>
            </a:br>
            <a:r>
              <a:rPr lang="en-NZ" sz="2000" dirty="0" smtClean="0">
                <a:solidFill>
                  <a:schemeClr val="bg1"/>
                </a:solidFill>
                <a:latin typeface="Freehand591" pitchFamily="2" charset="0"/>
              </a:rPr>
              <a:t>“you will call Me ‘my husband’;</a:t>
            </a:r>
            <a:br>
              <a:rPr lang="en-NZ" sz="2000" dirty="0" smtClean="0">
                <a:solidFill>
                  <a:schemeClr val="bg1"/>
                </a:solidFill>
                <a:latin typeface="Freehand591" pitchFamily="2" charset="0"/>
              </a:rPr>
            </a:br>
            <a:r>
              <a:rPr lang="en-NZ" sz="2000" dirty="0" smtClean="0">
                <a:solidFill>
                  <a:schemeClr val="bg1"/>
                </a:solidFill>
                <a:latin typeface="Freehand591" pitchFamily="2" charset="0"/>
              </a:rPr>
              <a:t>you will no longer call me ‘my master’.”</a:t>
            </a:r>
            <a:endParaRPr lang="en-NZ" sz="2000" dirty="0">
              <a:solidFill>
                <a:schemeClr val="bg1"/>
              </a:solidFill>
              <a:latin typeface="Freehand591" pitchFamily="2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val 6"/>
          <p:cNvSpPr/>
          <p:nvPr/>
        </p:nvSpPr>
        <p:spPr>
          <a:xfrm>
            <a:off x="107758" y="896694"/>
            <a:ext cx="5580112" cy="3456384"/>
          </a:xfrm>
          <a:prstGeom prst="ellipse">
            <a:avLst/>
          </a:prstGeom>
          <a:solidFill>
            <a:schemeClr val="bg1">
              <a:lumMod val="50000"/>
              <a:alpha val="5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5" name="Rectangle 4"/>
          <p:cNvSpPr/>
          <p:nvPr/>
        </p:nvSpPr>
        <p:spPr>
          <a:xfrm>
            <a:off x="557554" y="1778501"/>
            <a:ext cx="4680520" cy="16927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NZ" sz="2400" b="1" dirty="0" smtClean="0">
                <a:solidFill>
                  <a:schemeClr val="bg1"/>
                </a:solidFill>
                <a:latin typeface="Freehand591" pitchFamily="2" charset="0"/>
              </a:rPr>
              <a:t>Romans 2:4</a:t>
            </a:r>
          </a:p>
          <a:p>
            <a:pPr algn="ctr"/>
            <a:r>
              <a:rPr lang="en-NZ" sz="2000" dirty="0" smtClean="0">
                <a:solidFill>
                  <a:schemeClr val="bg1"/>
                </a:solidFill>
                <a:latin typeface="Freehand591" pitchFamily="2" charset="0"/>
              </a:rPr>
              <a:t>Or do you think lightly of the riches of His kindness and tolerance and patience, not knowing that </a:t>
            </a:r>
            <a:r>
              <a:rPr lang="en-NZ" sz="2000" b="1" dirty="0" smtClean="0">
                <a:solidFill>
                  <a:srgbClr val="FF0000"/>
                </a:solidFill>
                <a:latin typeface="Freehand591" pitchFamily="2" charset="0"/>
              </a:rPr>
              <a:t>the kindness of God leads you to repentance?</a:t>
            </a:r>
            <a:endParaRPr lang="en-NZ" sz="2000" b="1" dirty="0">
              <a:solidFill>
                <a:srgbClr val="FF0000"/>
              </a:solidFill>
              <a:latin typeface="Freehand591" pitchFamily="2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val 6"/>
          <p:cNvSpPr/>
          <p:nvPr/>
        </p:nvSpPr>
        <p:spPr>
          <a:xfrm>
            <a:off x="107758" y="896694"/>
            <a:ext cx="5580112" cy="3456384"/>
          </a:xfrm>
          <a:prstGeom prst="ellipse">
            <a:avLst/>
          </a:prstGeom>
          <a:solidFill>
            <a:schemeClr val="bg1">
              <a:lumMod val="50000"/>
              <a:alpha val="5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5" name="Rectangle 4"/>
          <p:cNvSpPr/>
          <p:nvPr/>
        </p:nvSpPr>
        <p:spPr>
          <a:xfrm>
            <a:off x="449542" y="1522020"/>
            <a:ext cx="4896544" cy="22057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NZ" sz="2400" b="1" dirty="0" smtClean="0">
                <a:solidFill>
                  <a:schemeClr val="bg1"/>
                </a:solidFill>
                <a:latin typeface="Freehand591" pitchFamily="2" charset="0"/>
              </a:rPr>
              <a:t>John 6:53-68</a:t>
            </a:r>
          </a:p>
          <a:p>
            <a:pPr algn="ctr"/>
            <a:endParaRPr lang="en-NZ" sz="2000" baseline="30000" dirty="0" smtClean="0">
              <a:solidFill>
                <a:schemeClr val="bg1"/>
              </a:solidFill>
              <a:latin typeface="Freehand591" pitchFamily="2" charset="0"/>
            </a:endParaRPr>
          </a:p>
          <a:p>
            <a:pPr algn="ctr"/>
            <a:r>
              <a:rPr lang="en-NZ" sz="2000" dirty="0" smtClean="0">
                <a:solidFill>
                  <a:schemeClr val="bg1"/>
                </a:solidFill>
                <a:latin typeface="Freehand591" pitchFamily="2" charset="0"/>
              </a:rPr>
              <a:t>…</a:t>
            </a:r>
            <a:r>
              <a:rPr lang="en-NZ" sz="2000" baseline="30000" dirty="0" smtClean="0">
                <a:solidFill>
                  <a:schemeClr val="bg1"/>
                </a:solidFill>
                <a:latin typeface="Freehand591" pitchFamily="2" charset="0"/>
              </a:rPr>
              <a:t>63</a:t>
            </a:r>
            <a:r>
              <a:rPr lang="en-NZ" sz="2000" dirty="0" smtClean="0">
                <a:solidFill>
                  <a:schemeClr val="bg1"/>
                </a:solidFill>
                <a:latin typeface="Freehand591" pitchFamily="2" charset="0"/>
              </a:rPr>
              <a:t> It is the Spirit who gives life; the flesh profits nothing; the words that I have spoken to you are spirit and are life…</a:t>
            </a:r>
          </a:p>
          <a:p>
            <a:pPr algn="ctr"/>
            <a:r>
              <a:rPr lang="en-NZ" sz="2000" dirty="0" smtClean="0">
                <a:solidFill>
                  <a:schemeClr val="bg1"/>
                </a:solidFill>
                <a:latin typeface="Freehand591" pitchFamily="2" charset="0"/>
              </a:rPr>
              <a:t>…</a:t>
            </a:r>
            <a:r>
              <a:rPr lang="en-NZ" sz="2000" baseline="30000" dirty="0" smtClean="0">
                <a:solidFill>
                  <a:schemeClr val="bg1"/>
                </a:solidFill>
                <a:latin typeface="Freehand591" pitchFamily="2" charset="0"/>
              </a:rPr>
              <a:t>68</a:t>
            </a:r>
            <a:r>
              <a:rPr lang="en-NZ" sz="2000" dirty="0" smtClean="0">
                <a:solidFill>
                  <a:schemeClr val="bg1"/>
                </a:solidFill>
                <a:latin typeface="Freehand591" pitchFamily="2" charset="0"/>
              </a:rPr>
              <a:t> Simon Peter answered Him, “Lord, to whom shall we go? You have words of eternal life.</a:t>
            </a:r>
            <a:endParaRPr lang="en-NZ" sz="2000" baseline="30000" dirty="0">
              <a:solidFill>
                <a:schemeClr val="bg1"/>
              </a:solidFill>
              <a:latin typeface="Freehand591" pitchFamily="2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val 6"/>
          <p:cNvSpPr/>
          <p:nvPr/>
        </p:nvSpPr>
        <p:spPr>
          <a:xfrm>
            <a:off x="107758" y="896694"/>
            <a:ext cx="5580112" cy="3456384"/>
          </a:xfrm>
          <a:prstGeom prst="ellipse">
            <a:avLst/>
          </a:prstGeom>
          <a:solidFill>
            <a:schemeClr val="bg1">
              <a:lumMod val="50000"/>
              <a:alpha val="5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5" name="Rectangle 4"/>
          <p:cNvSpPr/>
          <p:nvPr/>
        </p:nvSpPr>
        <p:spPr>
          <a:xfrm>
            <a:off x="557554" y="843558"/>
            <a:ext cx="4680520" cy="32932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NZ" sz="6000" b="1" dirty="0" smtClean="0">
                <a:solidFill>
                  <a:schemeClr val="bg1"/>
                </a:solidFill>
                <a:latin typeface="Freehand591" pitchFamily="2" charset="0"/>
              </a:rPr>
              <a:t>Peace:</a:t>
            </a:r>
            <a:endParaRPr lang="en-NZ" sz="2400" b="1" dirty="0" smtClean="0">
              <a:solidFill>
                <a:schemeClr val="bg1"/>
              </a:solidFill>
              <a:latin typeface="Freehand591" pitchFamily="2" charset="0"/>
            </a:endParaRPr>
          </a:p>
          <a:p>
            <a:pPr algn="ctr"/>
            <a:r>
              <a:rPr lang="en-NZ" sz="2800" b="1" dirty="0" smtClean="0">
                <a:solidFill>
                  <a:schemeClr val="bg1"/>
                </a:solidFill>
                <a:latin typeface="Freehand591" pitchFamily="2" charset="0"/>
              </a:rPr>
              <a:t>Hosea 2:15</a:t>
            </a:r>
          </a:p>
          <a:p>
            <a:pPr algn="ctr"/>
            <a:r>
              <a:rPr lang="en-NZ" sz="2000" baseline="30000" dirty="0" smtClean="0">
                <a:solidFill>
                  <a:schemeClr val="bg1"/>
                </a:solidFill>
                <a:latin typeface="Freehand591" pitchFamily="2" charset="0"/>
              </a:rPr>
              <a:t>15 </a:t>
            </a:r>
            <a:r>
              <a:rPr lang="en-NZ" sz="2000" dirty="0" smtClean="0">
                <a:solidFill>
                  <a:schemeClr val="bg1"/>
                </a:solidFill>
                <a:latin typeface="Freehand591" pitchFamily="2" charset="0"/>
              </a:rPr>
              <a:t>There I will give her </a:t>
            </a:r>
            <a:r>
              <a:rPr lang="en-NZ" sz="2000" dirty="0" err="1" smtClean="0">
                <a:solidFill>
                  <a:schemeClr val="bg1"/>
                </a:solidFill>
                <a:latin typeface="Freehand591" pitchFamily="2" charset="0"/>
              </a:rPr>
              <a:t>her</a:t>
            </a:r>
            <a:r>
              <a:rPr lang="en-NZ" sz="2000" dirty="0" smtClean="0">
                <a:solidFill>
                  <a:schemeClr val="bg1"/>
                </a:solidFill>
                <a:latin typeface="Freehand591" pitchFamily="2" charset="0"/>
              </a:rPr>
              <a:t> vineyards and make the Valley of </a:t>
            </a:r>
            <a:r>
              <a:rPr lang="en-NZ" sz="2000" dirty="0" err="1" smtClean="0">
                <a:solidFill>
                  <a:schemeClr val="bg1"/>
                </a:solidFill>
                <a:latin typeface="Freehand591" pitchFamily="2" charset="0"/>
              </a:rPr>
              <a:t>Achor</a:t>
            </a:r>
            <a:r>
              <a:rPr lang="en-NZ" sz="2000" dirty="0" smtClean="0">
                <a:solidFill>
                  <a:schemeClr val="bg1"/>
                </a:solidFill>
                <a:latin typeface="Freehand591" pitchFamily="2" charset="0"/>
              </a:rPr>
              <a:t> </a:t>
            </a:r>
            <a:r>
              <a:rPr lang="en-NZ" sz="2000" i="1" dirty="0" smtClean="0">
                <a:solidFill>
                  <a:schemeClr val="bg1"/>
                </a:solidFill>
                <a:latin typeface="Freehand591" pitchFamily="2" charset="0"/>
              </a:rPr>
              <a:t>(troubling) </a:t>
            </a:r>
            <a:r>
              <a:rPr lang="en-NZ" sz="2000" dirty="0" smtClean="0">
                <a:solidFill>
                  <a:schemeClr val="bg1"/>
                </a:solidFill>
                <a:latin typeface="Freehand591" pitchFamily="2" charset="0"/>
              </a:rPr>
              <a:t>to be for her a door of hope and expectation.</a:t>
            </a:r>
            <a:br>
              <a:rPr lang="en-NZ" sz="2000" dirty="0" smtClean="0">
                <a:solidFill>
                  <a:schemeClr val="bg1"/>
                </a:solidFill>
                <a:latin typeface="Freehand591" pitchFamily="2" charset="0"/>
              </a:rPr>
            </a:br>
            <a:r>
              <a:rPr lang="en-NZ" sz="2000" dirty="0" smtClean="0">
                <a:solidFill>
                  <a:schemeClr val="bg1"/>
                </a:solidFill>
                <a:latin typeface="Freehand591" pitchFamily="2" charset="0"/>
              </a:rPr>
              <a:t>And she will sing there and respond as in the days of her youth and as at the time when she came up out of the land of Egypt.</a:t>
            </a:r>
            <a:endParaRPr lang="en-NZ" sz="2000" dirty="0">
              <a:solidFill>
                <a:schemeClr val="bg1"/>
              </a:solidFill>
              <a:latin typeface="Freehand591" pitchFamily="2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val 6"/>
          <p:cNvSpPr/>
          <p:nvPr/>
        </p:nvSpPr>
        <p:spPr>
          <a:xfrm>
            <a:off x="107758" y="14858"/>
            <a:ext cx="5832140" cy="4876006"/>
          </a:xfrm>
          <a:prstGeom prst="ellipse">
            <a:avLst/>
          </a:prstGeom>
          <a:solidFill>
            <a:schemeClr val="bg1">
              <a:lumMod val="50000"/>
              <a:alpha val="5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5" name="Rectangle 4"/>
          <p:cNvSpPr/>
          <p:nvPr/>
        </p:nvSpPr>
        <p:spPr>
          <a:xfrm>
            <a:off x="629562" y="426666"/>
            <a:ext cx="4788532" cy="40523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NZ" sz="2400" b="1" dirty="0" smtClean="0">
                <a:solidFill>
                  <a:schemeClr val="bg1"/>
                </a:solidFill>
                <a:latin typeface="Freehand591" pitchFamily="2" charset="0"/>
              </a:rPr>
              <a:t>Luke 1:76-79</a:t>
            </a:r>
          </a:p>
          <a:p>
            <a:pPr algn="ctr"/>
            <a:endParaRPr lang="en-NZ" sz="2000" b="1" baseline="30000" dirty="0" smtClean="0">
              <a:solidFill>
                <a:schemeClr val="bg1"/>
              </a:solidFill>
              <a:latin typeface="Freehand591" pitchFamily="2" charset="0"/>
            </a:endParaRPr>
          </a:p>
          <a:p>
            <a:pPr algn="ctr"/>
            <a:r>
              <a:rPr lang="en-NZ" sz="2000" b="1" baseline="30000" dirty="0" smtClean="0">
                <a:solidFill>
                  <a:schemeClr val="bg1"/>
                </a:solidFill>
                <a:latin typeface="Freehand591" pitchFamily="2" charset="0"/>
              </a:rPr>
              <a:t>76 </a:t>
            </a:r>
            <a:r>
              <a:rPr lang="en-NZ" sz="2000" dirty="0" smtClean="0">
                <a:solidFill>
                  <a:schemeClr val="bg1"/>
                </a:solidFill>
                <a:latin typeface="Freehand591" pitchFamily="2" charset="0"/>
              </a:rPr>
              <a:t>“And you, child, will be called the prophet of the Most High;</a:t>
            </a:r>
            <a:br>
              <a:rPr lang="en-NZ" sz="2000" dirty="0" smtClean="0">
                <a:solidFill>
                  <a:schemeClr val="bg1"/>
                </a:solidFill>
                <a:latin typeface="Freehand591" pitchFamily="2" charset="0"/>
              </a:rPr>
            </a:br>
            <a:r>
              <a:rPr lang="en-NZ" sz="2000" dirty="0" smtClean="0">
                <a:solidFill>
                  <a:schemeClr val="bg1"/>
                </a:solidFill>
                <a:latin typeface="Freehand591" pitchFamily="2" charset="0"/>
              </a:rPr>
              <a:t>For you will go on </a:t>
            </a:r>
            <a:r>
              <a:rPr lang="en-NZ" sz="2000" cap="small" dirty="0" smtClean="0">
                <a:solidFill>
                  <a:schemeClr val="bg1"/>
                </a:solidFill>
                <a:latin typeface="Freehand591" pitchFamily="2" charset="0"/>
              </a:rPr>
              <a:t>before the Lord to</a:t>
            </a:r>
            <a:r>
              <a:rPr lang="en-NZ" sz="2000" dirty="0" smtClean="0">
                <a:solidFill>
                  <a:schemeClr val="bg1"/>
                </a:solidFill>
                <a:latin typeface="Freehand591" pitchFamily="2" charset="0"/>
              </a:rPr>
              <a:t> </a:t>
            </a:r>
            <a:r>
              <a:rPr lang="en-NZ" sz="2000" cap="small" dirty="0" smtClean="0">
                <a:solidFill>
                  <a:schemeClr val="bg1"/>
                </a:solidFill>
                <a:latin typeface="Freehand591" pitchFamily="2" charset="0"/>
              </a:rPr>
              <a:t>prepare His ways</a:t>
            </a:r>
            <a:r>
              <a:rPr lang="en-NZ" sz="2000" dirty="0" smtClean="0">
                <a:solidFill>
                  <a:schemeClr val="bg1"/>
                </a:solidFill>
                <a:latin typeface="Freehand591" pitchFamily="2" charset="0"/>
              </a:rPr>
              <a:t>;</a:t>
            </a:r>
            <a:br>
              <a:rPr lang="en-NZ" sz="2000" dirty="0" smtClean="0">
                <a:solidFill>
                  <a:schemeClr val="bg1"/>
                </a:solidFill>
                <a:latin typeface="Freehand591" pitchFamily="2" charset="0"/>
              </a:rPr>
            </a:br>
            <a:r>
              <a:rPr lang="en-NZ" sz="2000" b="1" baseline="30000" dirty="0" smtClean="0">
                <a:solidFill>
                  <a:schemeClr val="bg1"/>
                </a:solidFill>
                <a:latin typeface="Freehand591" pitchFamily="2" charset="0"/>
              </a:rPr>
              <a:t>77 </a:t>
            </a:r>
            <a:r>
              <a:rPr lang="en-NZ" sz="2000" dirty="0" smtClean="0">
                <a:solidFill>
                  <a:schemeClr val="bg1"/>
                </a:solidFill>
                <a:latin typeface="Freehand591" pitchFamily="2" charset="0"/>
              </a:rPr>
              <a:t>To give to His people </a:t>
            </a:r>
            <a:r>
              <a:rPr lang="en-NZ" sz="2000" i="1" dirty="0" smtClean="0">
                <a:solidFill>
                  <a:schemeClr val="bg1"/>
                </a:solidFill>
                <a:latin typeface="Freehand591" pitchFamily="2" charset="0"/>
              </a:rPr>
              <a:t>the</a:t>
            </a:r>
            <a:r>
              <a:rPr lang="en-NZ" sz="2000" dirty="0" smtClean="0">
                <a:solidFill>
                  <a:schemeClr val="bg1"/>
                </a:solidFill>
                <a:latin typeface="Freehand591" pitchFamily="2" charset="0"/>
              </a:rPr>
              <a:t> knowledge of salvation</a:t>
            </a:r>
            <a:br>
              <a:rPr lang="en-NZ" sz="2000" dirty="0" smtClean="0">
                <a:solidFill>
                  <a:schemeClr val="bg1"/>
                </a:solidFill>
                <a:latin typeface="Freehand591" pitchFamily="2" charset="0"/>
              </a:rPr>
            </a:br>
            <a:r>
              <a:rPr lang="en-NZ" sz="2000" dirty="0" smtClean="0">
                <a:solidFill>
                  <a:schemeClr val="bg1"/>
                </a:solidFill>
                <a:latin typeface="Freehand591" pitchFamily="2" charset="0"/>
              </a:rPr>
              <a:t>By the forgiveness of their </a:t>
            </a:r>
            <a:r>
              <a:rPr lang="en-NZ" sz="2000" dirty="0" smtClean="0">
                <a:solidFill>
                  <a:schemeClr val="bg1"/>
                </a:solidFill>
                <a:latin typeface="Freehand591" pitchFamily="2" charset="0"/>
              </a:rPr>
              <a:t>sins,</a:t>
            </a:r>
            <a:br>
              <a:rPr lang="en-NZ" sz="2000" dirty="0" smtClean="0">
                <a:solidFill>
                  <a:schemeClr val="bg1"/>
                </a:solidFill>
                <a:latin typeface="Freehand591" pitchFamily="2" charset="0"/>
              </a:rPr>
            </a:br>
            <a:r>
              <a:rPr lang="en-NZ" sz="2000" b="1" baseline="30000" dirty="0" smtClean="0">
                <a:solidFill>
                  <a:schemeClr val="bg1"/>
                </a:solidFill>
                <a:latin typeface="Freehand591" pitchFamily="2" charset="0"/>
              </a:rPr>
              <a:t>78</a:t>
            </a:r>
            <a:r>
              <a:rPr lang="en-NZ" sz="2000" b="1" baseline="30000" dirty="0" smtClean="0">
                <a:solidFill>
                  <a:schemeClr val="bg1"/>
                </a:solidFill>
                <a:latin typeface="Freehand591" pitchFamily="2" charset="0"/>
              </a:rPr>
              <a:t> </a:t>
            </a:r>
            <a:r>
              <a:rPr lang="en-NZ" sz="2000" dirty="0" smtClean="0">
                <a:solidFill>
                  <a:schemeClr val="bg1"/>
                </a:solidFill>
                <a:latin typeface="Freehand591" pitchFamily="2" charset="0"/>
              </a:rPr>
              <a:t>Because of the </a:t>
            </a:r>
            <a:r>
              <a:rPr lang="en-NZ" sz="2000" b="1" dirty="0" smtClean="0">
                <a:solidFill>
                  <a:srgbClr val="FF0000"/>
                </a:solidFill>
                <a:latin typeface="Freehand591" pitchFamily="2" charset="0"/>
              </a:rPr>
              <a:t>tender mercy of our </a:t>
            </a:r>
            <a:r>
              <a:rPr lang="en-NZ" sz="2000" b="1" dirty="0" smtClean="0">
                <a:solidFill>
                  <a:srgbClr val="FF0000"/>
                </a:solidFill>
                <a:latin typeface="Freehand591" pitchFamily="2" charset="0"/>
              </a:rPr>
              <a:t>God</a:t>
            </a:r>
            <a:r>
              <a:rPr lang="en-NZ" sz="2000" dirty="0" smtClean="0">
                <a:solidFill>
                  <a:srgbClr val="FF0000"/>
                </a:solidFill>
                <a:latin typeface="Freehand591" pitchFamily="2" charset="0"/>
              </a:rPr>
              <a:t>,</a:t>
            </a:r>
            <a:r>
              <a:rPr lang="en-NZ" sz="2000" dirty="0" smtClean="0">
                <a:solidFill>
                  <a:schemeClr val="bg1"/>
                </a:solidFill>
                <a:latin typeface="Freehand591" pitchFamily="2" charset="0"/>
              </a:rPr>
              <a:t/>
            </a:r>
            <a:br>
              <a:rPr lang="en-NZ" sz="2000" dirty="0" smtClean="0">
                <a:solidFill>
                  <a:schemeClr val="bg1"/>
                </a:solidFill>
                <a:latin typeface="Freehand591" pitchFamily="2" charset="0"/>
              </a:rPr>
            </a:br>
            <a:r>
              <a:rPr lang="en-NZ" sz="2000" dirty="0" smtClean="0">
                <a:solidFill>
                  <a:schemeClr val="bg1"/>
                </a:solidFill>
                <a:latin typeface="Freehand591" pitchFamily="2" charset="0"/>
              </a:rPr>
              <a:t>With </a:t>
            </a:r>
            <a:r>
              <a:rPr lang="en-NZ" sz="2000" dirty="0" smtClean="0">
                <a:solidFill>
                  <a:schemeClr val="bg1"/>
                </a:solidFill>
                <a:latin typeface="Freehand591" pitchFamily="2" charset="0"/>
              </a:rPr>
              <a:t>which the Sunrise from on high will visit </a:t>
            </a:r>
            <a:r>
              <a:rPr lang="en-NZ" sz="2000" dirty="0" smtClean="0">
                <a:solidFill>
                  <a:schemeClr val="bg1"/>
                </a:solidFill>
                <a:latin typeface="Freehand591" pitchFamily="2" charset="0"/>
              </a:rPr>
              <a:t>us,</a:t>
            </a:r>
            <a:br>
              <a:rPr lang="en-NZ" sz="2000" dirty="0" smtClean="0">
                <a:solidFill>
                  <a:schemeClr val="bg1"/>
                </a:solidFill>
                <a:latin typeface="Freehand591" pitchFamily="2" charset="0"/>
              </a:rPr>
            </a:br>
            <a:r>
              <a:rPr lang="en-NZ" sz="2000" b="1" baseline="30000" dirty="0" smtClean="0">
                <a:solidFill>
                  <a:schemeClr val="bg1"/>
                </a:solidFill>
                <a:latin typeface="Freehand591" pitchFamily="2" charset="0"/>
              </a:rPr>
              <a:t>79</a:t>
            </a:r>
            <a:r>
              <a:rPr lang="en-NZ" sz="2000" b="1" baseline="30000" dirty="0" smtClean="0">
                <a:solidFill>
                  <a:schemeClr val="bg1"/>
                </a:solidFill>
                <a:latin typeface="Freehand591" pitchFamily="2" charset="0"/>
              </a:rPr>
              <a:t> </a:t>
            </a:r>
            <a:r>
              <a:rPr lang="en-NZ" sz="2000" cap="small" dirty="0" smtClean="0">
                <a:solidFill>
                  <a:schemeClr val="bg1"/>
                </a:solidFill>
                <a:latin typeface="Freehand591" pitchFamily="2" charset="0"/>
              </a:rPr>
              <a:t>To shine upon those who sit in darkness and the shadow of </a:t>
            </a:r>
            <a:r>
              <a:rPr lang="en-NZ" sz="2000" cap="small" dirty="0" smtClean="0">
                <a:solidFill>
                  <a:schemeClr val="bg1"/>
                </a:solidFill>
                <a:latin typeface="Freehand591" pitchFamily="2" charset="0"/>
              </a:rPr>
              <a:t>death</a:t>
            </a:r>
            <a:r>
              <a:rPr lang="en-NZ" sz="2000" dirty="0" smtClean="0">
                <a:solidFill>
                  <a:schemeClr val="bg1"/>
                </a:solidFill>
                <a:latin typeface="Freehand591" pitchFamily="2" charset="0"/>
              </a:rPr>
              <a:t>,</a:t>
            </a:r>
            <a:br>
              <a:rPr lang="en-NZ" sz="2000" dirty="0" smtClean="0">
                <a:solidFill>
                  <a:schemeClr val="bg1"/>
                </a:solidFill>
                <a:latin typeface="Freehand591" pitchFamily="2" charset="0"/>
              </a:rPr>
            </a:br>
            <a:r>
              <a:rPr lang="en-NZ" sz="2000" b="1" dirty="0" smtClean="0">
                <a:solidFill>
                  <a:srgbClr val="FF0000"/>
                </a:solidFill>
                <a:latin typeface="Freehand591" pitchFamily="2" charset="0"/>
              </a:rPr>
              <a:t>To </a:t>
            </a:r>
            <a:r>
              <a:rPr lang="en-NZ" sz="2000" b="1" dirty="0" smtClean="0">
                <a:solidFill>
                  <a:srgbClr val="FF0000"/>
                </a:solidFill>
                <a:latin typeface="Freehand591" pitchFamily="2" charset="0"/>
              </a:rPr>
              <a:t>guide our feet into the way of peace</a:t>
            </a:r>
            <a:r>
              <a:rPr lang="en-NZ" sz="2000" dirty="0" smtClean="0">
                <a:solidFill>
                  <a:srgbClr val="FF0000"/>
                </a:solidFill>
                <a:latin typeface="Freehand591" pitchFamily="2" charset="0"/>
              </a:rPr>
              <a:t>.”</a:t>
            </a:r>
            <a:endParaRPr lang="en-NZ" sz="2000" b="1" dirty="0">
              <a:solidFill>
                <a:srgbClr val="FF0000"/>
              </a:solidFill>
              <a:latin typeface="Freehand591" pitchFamily="2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val 6"/>
          <p:cNvSpPr/>
          <p:nvPr/>
        </p:nvSpPr>
        <p:spPr>
          <a:xfrm>
            <a:off x="108012" y="896694"/>
            <a:ext cx="5580112" cy="3456384"/>
          </a:xfrm>
          <a:prstGeom prst="ellipse">
            <a:avLst/>
          </a:prstGeom>
          <a:solidFill>
            <a:schemeClr val="bg1">
              <a:lumMod val="50000"/>
              <a:alpha val="5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5" name="Rectangle 4"/>
          <p:cNvSpPr/>
          <p:nvPr/>
        </p:nvSpPr>
        <p:spPr>
          <a:xfrm>
            <a:off x="341784" y="968702"/>
            <a:ext cx="5112568" cy="3312368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pPr algn="ctr"/>
            <a:r>
              <a:rPr lang="en-NZ" sz="6000" b="1" dirty="0" smtClean="0">
                <a:solidFill>
                  <a:schemeClr val="bg1"/>
                </a:solidFill>
                <a:latin typeface="Freehand591" pitchFamily="2" charset="0"/>
              </a:rPr>
              <a:t>Joy:</a:t>
            </a:r>
          </a:p>
          <a:p>
            <a:pPr algn="ctr"/>
            <a:r>
              <a:rPr lang="en-NZ" sz="2400" b="1" dirty="0" smtClean="0">
                <a:solidFill>
                  <a:schemeClr val="bg1"/>
                </a:solidFill>
                <a:latin typeface="Freehand591" pitchFamily="2" charset="0"/>
              </a:rPr>
              <a:t>Hosea 2:15</a:t>
            </a:r>
          </a:p>
          <a:p>
            <a:pPr algn="ctr"/>
            <a:r>
              <a:rPr lang="en-NZ" sz="2000" baseline="30000" dirty="0" smtClean="0">
                <a:solidFill>
                  <a:schemeClr val="bg1"/>
                </a:solidFill>
                <a:latin typeface="Freehand591" pitchFamily="2" charset="0"/>
              </a:rPr>
              <a:t>15 </a:t>
            </a:r>
            <a:r>
              <a:rPr lang="en-NZ" sz="2000" dirty="0" smtClean="0">
                <a:solidFill>
                  <a:schemeClr val="bg1"/>
                </a:solidFill>
                <a:latin typeface="Freehand591" pitchFamily="2" charset="0"/>
              </a:rPr>
              <a:t>There I will give her </a:t>
            </a:r>
            <a:r>
              <a:rPr lang="en-NZ" sz="2000" dirty="0" err="1" smtClean="0">
                <a:solidFill>
                  <a:schemeClr val="bg1"/>
                </a:solidFill>
                <a:latin typeface="Freehand591" pitchFamily="2" charset="0"/>
              </a:rPr>
              <a:t>her</a:t>
            </a:r>
            <a:r>
              <a:rPr lang="en-NZ" sz="2000" dirty="0" smtClean="0">
                <a:solidFill>
                  <a:schemeClr val="bg1"/>
                </a:solidFill>
                <a:latin typeface="Freehand591" pitchFamily="2" charset="0"/>
              </a:rPr>
              <a:t> vineyards and make the </a:t>
            </a:r>
            <a:r>
              <a:rPr lang="en-NZ" sz="2000" dirty="0" smtClean="0">
                <a:solidFill>
                  <a:schemeClr val="bg1"/>
                </a:solidFill>
                <a:latin typeface="Freehand591" pitchFamily="2" charset="0"/>
              </a:rPr>
              <a:t>Valley </a:t>
            </a:r>
            <a:r>
              <a:rPr lang="en-NZ" sz="2000" dirty="0" smtClean="0">
                <a:solidFill>
                  <a:schemeClr val="bg1"/>
                </a:solidFill>
                <a:latin typeface="Freehand591" pitchFamily="2" charset="0"/>
              </a:rPr>
              <a:t>of </a:t>
            </a:r>
            <a:r>
              <a:rPr lang="en-NZ" sz="2000" dirty="0" err="1" smtClean="0">
                <a:solidFill>
                  <a:schemeClr val="bg1"/>
                </a:solidFill>
                <a:latin typeface="Freehand591" pitchFamily="2" charset="0"/>
              </a:rPr>
              <a:t>Achor</a:t>
            </a:r>
            <a:r>
              <a:rPr lang="en-NZ" sz="2000" dirty="0" smtClean="0">
                <a:solidFill>
                  <a:schemeClr val="bg1"/>
                </a:solidFill>
                <a:latin typeface="Freehand591" pitchFamily="2" charset="0"/>
              </a:rPr>
              <a:t> </a:t>
            </a:r>
            <a:r>
              <a:rPr lang="en-NZ" sz="2000" i="1" dirty="0" smtClean="0">
                <a:solidFill>
                  <a:schemeClr val="bg1"/>
                </a:solidFill>
                <a:latin typeface="Freehand591" pitchFamily="2" charset="0"/>
              </a:rPr>
              <a:t>(troubling) </a:t>
            </a:r>
            <a:r>
              <a:rPr lang="en-NZ" sz="2000" dirty="0" smtClean="0">
                <a:solidFill>
                  <a:schemeClr val="bg1"/>
                </a:solidFill>
                <a:latin typeface="Freehand591" pitchFamily="2" charset="0"/>
              </a:rPr>
              <a:t>to be for her a door </a:t>
            </a:r>
            <a:r>
              <a:rPr lang="en-NZ" sz="2000" dirty="0" smtClean="0">
                <a:solidFill>
                  <a:schemeClr val="bg1"/>
                </a:solidFill>
                <a:latin typeface="Freehand591" pitchFamily="2" charset="0"/>
              </a:rPr>
              <a:t>of </a:t>
            </a:r>
            <a:r>
              <a:rPr lang="en-NZ" sz="2000" dirty="0" smtClean="0">
                <a:solidFill>
                  <a:schemeClr val="bg1"/>
                </a:solidFill>
                <a:latin typeface="Freehand591" pitchFamily="2" charset="0"/>
              </a:rPr>
              <a:t>hope and </a:t>
            </a:r>
            <a:r>
              <a:rPr lang="en-NZ" sz="2000" dirty="0" smtClean="0">
                <a:solidFill>
                  <a:schemeClr val="bg1"/>
                </a:solidFill>
                <a:latin typeface="Freehand591" pitchFamily="2" charset="0"/>
              </a:rPr>
              <a:t>expectation. And </a:t>
            </a:r>
            <a:r>
              <a:rPr lang="en-NZ" sz="2000" b="1" dirty="0" smtClean="0">
                <a:solidFill>
                  <a:srgbClr val="C00000"/>
                </a:solidFill>
                <a:latin typeface="Freehand591" pitchFamily="2" charset="0"/>
              </a:rPr>
              <a:t>she will sing there </a:t>
            </a:r>
            <a:r>
              <a:rPr lang="en-NZ" sz="2000" dirty="0" smtClean="0">
                <a:solidFill>
                  <a:schemeClr val="bg1"/>
                </a:solidFill>
                <a:latin typeface="Freehand591" pitchFamily="2" charset="0"/>
              </a:rPr>
              <a:t>and respond as in the days </a:t>
            </a:r>
            <a:r>
              <a:rPr lang="en-NZ" sz="2000" dirty="0" smtClean="0">
                <a:solidFill>
                  <a:schemeClr val="bg1"/>
                </a:solidFill>
                <a:latin typeface="Freehand591" pitchFamily="2" charset="0"/>
              </a:rPr>
              <a:t>of her youth and as at the time when she came up </a:t>
            </a:r>
          </a:p>
          <a:p>
            <a:pPr algn="ctr"/>
            <a:r>
              <a:rPr lang="en-NZ" sz="2000" dirty="0" smtClean="0">
                <a:solidFill>
                  <a:schemeClr val="bg1"/>
                </a:solidFill>
                <a:latin typeface="Freehand591" pitchFamily="2" charset="0"/>
              </a:rPr>
              <a:t>out </a:t>
            </a:r>
            <a:r>
              <a:rPr lang="en-NZ" sz="2000" dirty="0" smtClean="0">
                <a:solidFill>
                  <a:schemeClr val="bg1"/>
                </a:solidFill>
                <a:latin typeface="Freehand591" pitchFamily="2" charset="0"/>
              </a:rPr>
              <a:t>of the land of Egypt.</a:t>
            </a:r>
          </a:p>
          <a:p>
            <a:pPr algn="ctr"/>
            <a:endParaRPr lang="en-NZ" sz="2400" b="1" dirty="0" smtClean="0">
              <a:solidFill>
                <a:schemeClr val="bg1"/>
              </a:solidFill>
            </a:endParaRPr>
          </a:p>
          <a:p>
            <a:pPr algn="ctr"/>
            <a:endParaRPr lang="en-NZ" sz="2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val 6"/>
          <p:cNvSpPr/>
          <p:nvPr/>
        </p:nvSpPr>
        <p:spPr>
          <a:xfrm>
            <a:off x="107758" y="896694"/>
            <a:ext cx="5580112" cy="3456384"/>
          </a:xfrm>
          <a:prstGeom prst="ellipse">
            <a:avLst/>
          </a:prstGeom>
          <a:solidFill>
            <a:schemeClr val="bg1">
              <a:lumMod val="50000"/>
              <a:alpha val="5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5" name="Rectangle 4"/>
          <p:cNvSpPr/>
          <p:nvPr/>
        </p:nvSpPr>
        <p:spPr>
          <a:xfrm>
            <a:off x="665566" y="1472758"/>
            <a:ext cx="4464496" cy="2304256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pPr algn="ctr"/>
            <a:r>
              <a:rPr lang="en-NZ" sz="6000" b="1" dirty="0" smtClean="0">
                <a:solidFill>
                  <a:schemeClr val="bg1"/>
                </a:solidFill>
                <a:latin typeface="Freehand591" pitchFamily="2" charset="0"/>
              </a:rPr>
              <a:t>Intimacy:</a:t>
            </a:r>
          </a:p>
          <a:p>
            <a:pPr algn="ctr"/>
            <a:r>
              <a:rPr lang="en-NZ" sz="2400" b="1" dirty="0" smtClean="0">
                <a:solidFill>
                  <a:schemeClr val="bg1"/>
                </a:solidFill>
                <a:latin typeface="Freehand591" pitchFamily="2" charset="0"/>
              </a:rPr>
              <a:t>Hosea 2:16</a:t>
            </a:r>
          </a:p>
          <a:p>
            <a:pPr algn="ctr"/>
            <a:r>
              <a:rPr lang="en-NZ" sz="2000" baseline="30000" dirty="0" smtClean="0">
                <a:solidFill>
                  <a:schemeClr val="bg1"/>
                </a:solidFill>
                <a:latin typeface="Freehand591" pitchFamily="2" charset="0"/>
              </a:rPr>
              <a:t>16 </a:t>
            </a:r>
            <a:r>
              <a:rPr lang="en-NZ" sz="2000" dirty="0" smtClean="0">
                <a:solidFill>
                  <a:schemeClr val="bg1"/>
                </a:solidFill>
                <a:latin typeface="Freehand591" pitchFamily="2" charset="0"/>
              </a:rPr>
              <a:t>‘In that day,’ declares the </a:t>
            </a:r>
            <a:r>
              <a:rPr lang="en-NZ" sz="2000" cap="small" dirty="0" smtClean="0">
                <a:solidFill>
                  <a:schemeClr val="bg1"/>
                </a:solidFill>
                <a:latin typeface="Freehand591" pitchFamily="2" charset="0"/>
              </a:rPr>
              <a:t>Lord</a:t>
            </a:r>
            <a:r>
              <a:rPr lang="en-NZ" sz="2000" dirty="0" smtClean="0">
                <a:solidFill>
                  <a:schemeClr val="bg1"/>
                </a:solidFill>
                <a:latin typeface="Freehand591" pitchFamily="2" charset="0"/>
              </a:rPr>
              <a:t>,</a:t>
            </a:r>
          </a:p>
          <a:p>
            <a:pPr algn="ctr"/>
            <a:r>
              <a:rPr lang="en-NZ" sz="2000" dirty="0" smtClean="0">
                <a:solidFill>
                  <a:schemeClr val="bg1"/>
                </a:solidFill>
                <a:latin typeface="Freehand591" pitchFamily="2" charset="0"/>
              </a:rPr>
              <a:t>‘you will call me </a:t>
            </a:r>
            <a:r>
              <a:rPr lang="en-NZ" sz="2000" b="1" dirty="0" smtClean="0">
                <a:solidFill>
                  <a:srgbClr val="C00000"/>
                </a:solidFill>
                <a:latin typeface="Freehand591" pitchFamily="2" charset="0"/>
              </a:rPr>
              <a:t>“my husband”;</a:t>
            </a:r>
            <a:r>
              <a:rPr lang="en-NZ" sz="2000" dirty="0" smtClean="0">
                <a:solidFill>
                  <a:schemeClr val="bg1"/>
                </a:solidFill>
                <a:latin typeface="Freehand591" pitchFamily="2" charset="0"/>
              </a:rPr>
              <a:t/>
            </a:r>
            <a:br>
              <a:rPr lang="en-NZ" sz="2000" dirty="0" smtClean="0">
                <a:solidFill>
                  <a:schemeClr val="bg1"/>
                </a:solidFill>
                <a:latin typeface="Freehand591" pitchFamily="2" charset="0"/>
              </a:rPr>
            </a:br>
            <a:r>
              <a:rPr lang="en-NZ" sz="2000" dirty="0" smtClean="0">
                <a:solidFill>
                  <a:schemeClr val="bg1"/>
                </a:solidFill>
                <a:latin typeface="Freehand591" pitchFamily="2" charset="0"/>
              </a:rPr>
              <a:t> you will no longer call me “my master”.</a:t>
            </a:r>
          </a:p>
          <a:p>
            <a:pPr algn="ctr"/>
            <a:endParaRPr lang="en-NZ" sz="2400" b="1" dirty="0" smtClean="0">
              <a:solidFill>
                <a:schemeClr val="bg1"/>
              </a:solidFill>
            </a:endParaRPr>
          </a:p>
          <a:p>
            <a:pPr algn="ctr"/>
            <a:endParaRPr lang="en-NZ" sz="2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val 7"/>
          <p:cNvSpPr/>
          <p:nvPr/>
        </p:nvSpPr>
        <p:spPr>
          <a:xfrm>
            <a:off x="107758" y="896694"/>
            <a:ext cx="5580112" cy="3456384"/>
          </a:xfrm>
          <a:prstGeom prst="ellipse">
            <a:avLst/>
          </a:prstGeom>
          <a:solidFill>
            <a:schemeClr val="bg1">
              <a:lumMod val="50000"/>
              <a:alpha val="5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5" name="Rectangle 4"/>
          <p:cNvSpPr/>
          <p:nvPr/>
        </p:nvSpPr>
        <p:spPr>
          <a:xfrm>
            <a:off x="557554" y="1778501"/>
            <a:ext cx="4680520" cy="16927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NZ" sz="2400" b="1" dirty="0" smtClean="0">
                <a:solidFill>
                  <a:schemeClr val="bg1"/>
                </a:solidFill>
                <a:latin typeface="Freehand591" pitchFamily="2" charset="0"/>
              </a:rPr>
              <a:t>John 17:3</a:t>
            </a:r>
          </a:p>
          <a:p>
            <a:pPr algn="ctr"/>
            <a:r>
              <a:rPr lang="en-NZ" sz="2000" dirty="0" smtClean="0">
                <a:solidFill>
                  <a:schemeClr val="bg1"/>
                </a:solidFill>
                <a:latin typeface="Freehand591" pitchFamily="2" charset="0"/>
              </a:rPr>
              <a:t>This is eternal life, that they may know You, the only true God, and Jesus Christ whom You have sent.</a:t>
            </a:r>
            <a:endParaRPr lang="en-NZ" sz="2000" b="1" dirty="0" smtClean="0">
              <a:solidFill>
                <a:schemeClr val="bg1"/>
              </a:solidFill>
              <a:latin typeface="Freehand591" pitchFamily="2" charset="0"/>
            </a:endParaRPr>
          </a:p>
          <a:p>
            <a:pPr algn="ctr"/>
            <a:endParaRPr lang="en-NZ" sz="2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252</TotalTime>
  <Words>216</Words>
  <Application>Microsoft Office PowerPoint</Application>
  <PresentationFormat>On-screen Show (16:9)</PresentationFormat>
  <Paragraphs>38</Paragraphs>
  <Slides>17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Rochelle Goring</dc:creator>
  <cp:lastModifiedBy>Rochelle Goring</cp:lastModifiedBy>
  <cp:revision>28</cp:revision>
  <dcterms:created xsi:type="dcterms:W3CDTF">2016-07-07T03:42:15Z</dcterms:created>
  <dcterms:modified xsi:type="dcterms:W3CDTF">2016-07-08T02:22:09Z</dcterms:modified>
</cp:coreProperties>
</file>