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8"/>
  </p:notesMasterIdLst>
  <p:handoutMasterIdLst>
    <p:handoutMasterId r:id="rId9"/>
  </p:handoutMasterIdLst>
  <p:sldIdLst>
    <p:sldId id="269" r:id="rId2"/>
    <p:sldId id="273" r:id="rId3"/>
    <p:sldId id="274" r:id="rId4"/>
    <p:sldId id="275" r:id="rId5"/>
    <p:sldId id="276" r:id="rId6"/>
    <p:sldId id="272" r:id="rId7"/>
  </p:sldIdLst>
  <p:sldSz cx="12192000" cy="6858000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06" d="100"/>
          <a:sy n="106" d="100"/>
        </p:scale>
        <p:origin x="-108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77331-D0ED-4607-862A-D8C0E637C8C2}" type="datetimeFigureOut">
              <a:rPr lang="en-NZ" smtClean="0"/>
              <a:t>24/06/2016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8D86C-F54B-4C6A-9567-77EFA7001CAF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AA5AF7-3B6C-4B18-A7B2-911888ED2A2B}" type="datetimeFigureOut">
              <a:rPr lang="en-NZ" smtClean="0"/>
              <a:t>24/06/2016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30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7B4D5-64FF-43A9-9D7A-FF03923E0257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7B4D5-64FF-43A9-9D7A-FF03923E0257}" type="slidenum">
              <a:rPr lang="en-NZ" smtClean="0"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7B4D5-64FF-43A9-9D7A-FF03923E0257}" type="slidenum">
              <a:rPr lang="en-NZ" smtClean="0"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7B4D5-64FF-43A9-9D7A-FF03923E0257}" type="slidenum">
              <a:rPr lang="en-NZ" smtClean="0"/>
              <a:t>3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7B4D5-64FF-43A9-9D7A-FF03923E0257}" type="slidenum">
              <a:rPr lang="en-NZ" smtClean="0"/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7B4D5-64FF-43A9-9D7A-FF03923E0257}" type="slidenum">
              <a:rPr lang="en-NZ" smtClean="0"/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7B4D5-64FF-43A9-9D7A-FF03923E0257}" type="slidenum">
              <a:rPr lang="en-NZ" smtClean="0"/>
              <a:t>6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85600" y="274651"/>
            <a:ext cx="36576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274651"/>
            <a:ext cx="10769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600206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1600206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6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6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6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6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6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sus-praying-last-supper.jpg"/>
          <p:cNvPicPr>
            <a:picLocks noChangeAspect="1"/>
          </p:cNvPicPr>
          <p:nvPr/>
        </p:nvPicPr>
        <p:blipFill>
          <a:blip r:embed="rId3"/>
          <a:srcRect b="1495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5638800"/>
            <a:ext cx="84502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OF EATING AND DRINKING</a:t>
            </a:r>
            <a:endParaRPr lang="en-NZ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736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ownload (1).jpg"/>
          <p:cNvPicPr>
            <a:picLocks noChangeAspect="1"/>
          </p:cNvPicPr>
          <p:nvPr/>
        </p:nvPicPr>
        <p:blipFill>
          <a:blip r:embed="rId3"/>
          <a:srcRect l="6174" r="3571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05200" y="152400"/>
            <a:ext cx="39506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Food and Life</a:t>
            </a:r>
            <a:endParaRPr lang="en-NZ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4114800"/>
            <a:ext cx="491865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NZ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Eat to live</a:t>
            </a:r>
          </a:p>
          <a:p>
            <a:pPr>
              <a:buFont typeface="Arial" pitchFamily="34" charset="0"/>
              <a:buChar char="•"/>
            </a:pPr>
            <a:r>
              <a:rPr lang="en-NZ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Culture and community</a:t>
            </a:r>
          </a:p>
          <a:p>
            <a:pPr>
              <a:buFont typeface="Arial" pitchFamily="34" charset="0"/>
              <a:buChar char="•"/>
            </a:pPr>
            <a:r>
              <a:rPr lang="en-NZ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Pleasure and drive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ownload (1).jpg"/>
          <p:cNvPicPr>
            <a:picLocks noChangeAspect="1"/>
          </p:cNvPicPr>
          <p:nvPr/>
        </p:nvPicPr>
        <p:blipFill>
          <a:blip r:embed="rId3"/>
          <a:srcRect l="30143" r="1174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05200" y="152400"/>
            <a:ext cx="43845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Building Blocks</a:t>
            </a:r>
            <a:endParaRPr lang="en-NZ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4191000"/>
            <a:ext cx="497136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NZ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Practical God  </a:t>
            </a:r>
          </a:p>
          <a:p>
            <a:pPr>
              <a:buFont typeface="Arial" pitchFamily="34" charset="0"/>
              <a:buChar char="•"/>
            </a:pPr>
            <a:r>
              <a:rPr lang="en-NZ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The Garden – Genesis 3 </a:t>
            </a:r>
          </a:p>
          <a:p>
            <a:pPr>
              <a:buFont typeface="Arial" pitchFamily="34" charset="0"/>
              <a:buChar char="•"/>
            </a:pPr>
            <a:r>
              <a:rPr lang="en-NZ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Bread from Heaven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umbRNS-JESUS-FILM022515a.jpg"/>
          <p:cNvPicPr>
            <a:picLocks noChangeAspect="1"/>
          </p:cNvPicPr>
          <p:nvPr/>
        </p:nvPicPr>
        <p:blipFill>
          <a:blip r:embed="rId3"/>
          <a:srcRect t="3752" b="1182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05200" y="152400"/>
            <a:ext cx="39789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Dine with Me</a:t>
            </a:r>
            <a:endParaRPr lang="en-NZ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4495800"/>
            <a:ext cx="78943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NZ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Lord’s  Supper – Judgment or Blessing?</a:t>
            </a:r>
          </a:p>
          <a:p>
            <a:pPr>
              <a:buFont typeface="Arial" pitchFamily="34" charset="0"/>
              <a:buChar char="•"/>
            </a:pPr>
            <a:r>
              <a:rPr lang="en-NZ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Discerning the Real  (Noah, Jacob, Esau)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sus-code-the-5056.jpg"/>
          <p:cNvPicPr>
            <a:picLocks noChangeAspect="1"/>
          </p:cNvPicPr>
          <p:nvPr/>
        </p:nvPicPr>
        <p:blipFill>
          <a:blip r:embed="rId3">
            <a:lum bright="10000" contrast="20000"/>
          </a:blip>
          <a:srcRect r="12381"/>
          <a:stretch>
            <a:fillRect/>
          </a:stretch>
        </p:blipFill>
        <p:spPr>
          <a:xfrm>
            <a:off x="2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05200" y="152400"/>
            <a:ext cx="38607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Beyond Food</a:t>
            </a:r>
            <a:endParaRPr lang="en-NZ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5029200"/>
            <a:ext cx="82748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NZ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Real sustenance</a:t>
            </a:r>
          </a:p>
          <a:p>
            <a:pPr>
              <a:buFont typeface="Arial" pitchFamily="34" charset="0"/>
              <a:buChar char="•"/>
            </a:pPr>
            <a:r>
              <a:rPr lang="en-NZ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Community, culture, pleasures evermore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1-10-013-the-last-supper-2400x1200.jpg"/>
          <p:cNvPicPr>
            <a:picLocks noChangeAspect="1"/>
          </p:cNvPicPr>
          <p:nvPr/>
        </p:nvPicPr>
        <p:blipFill>
          <a:blip r:embed="rId3">
            <a:lum bright="10000" contrast="10000"/>
          </a:blip>
          <a:srcRect l="4444" r="666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3124200"/>
            <a:ext cx="10363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Rev 3:20 - </a:t>
            </a:r>
            <a:r>
              <a:rPr lang="en-NZ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If anyone hears my voice and opens the door, I will come in and eat with that person, and they with me.</a:t>
            </a:r>
          </a:p>
          <a:p>
            <a:endParaRPr lang="en-NZ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NZ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Psalm 16:11- </a:t>
            </a:r>
            <a:r>
              <a:rPr lang="en-NZ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You make known to me the path of life; in your presence there is fullness of joy; at your right hand are pleasures forevermore.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</TotalTime>
  <Words>131</Words>
  <Application>Microsoft Office PowerPoint</Application>
  <PresentationFormat>Custom</PresentationFormat>
  <Paragraphs>24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james.firefall@gmail.com</dc:creator>
  <cp:lastModifiedBy>Noel Mendoza</cp:lastModifiedBy>
  <cp:revision>64</cp:revision>
  <dcterms:created xsi:type="dcterms:W3CDTF">2016-05-12T04:36:33Z</dcterms:created>
  <dcterms:modified xsi:type="dcterms:W3CDTF">2016-06-24T00:24:07Z</dcterms:modified>
</cp:coreProperties>
</file>