
<file path=[Content_Types].xml><?xml version="1.0" encoding="utf-8"?>
<Types xmlns="http://schemas.openxmlformats.org/package/2006/content-types">
  <Override PartName="/ppt/slides/slide5.xml" ContentType="application/vnd.openxmlformats-officedocument.presentationml.slide+xml"/>
  <Override PartName="/ppt/slides/slide6.xml" ContentType="application/vnd.openxmlformats-officedocument.presentationml.slide+xml"/>
  <Override PartName="/ppt/slideLayouts/slideLayout7.xml" ContentType="application/vnd.openxmlformats-officedocument.presentationml.slideLayout+xml"/>
  <Override PartName="/ppt/slideLayouts/slideLayout8.xml" ContentType="application/vnd.openxmlformats-officedocument.presentationml.slideLayout+xml"/>
  <Default Extension="png" ContentType="image/png"/>
  <Override PartName="/ppt/slideMasters/slideMaster1.xml" ContentType="application/vnd.openxmlformats-officedocument.presentationml.slideMaster+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17.xml" ContentType="application/vnd.openxmlformats-officedocument.presentationml.slideLayout+xml"/>
  <Override PartName="/ppt/slides/slide1.xml" ContentType="application/vnd.openxmlformats-officedocument.presentationml.slide+xml"/>
  <Override PartName="/ppt/slides/slide2.xml" ContentType="application/vnd.openxmlformats-officedocument.presentationml.slide+xml"/>
  <Override PartName="/ppt/theme/theme1.xml" ContentType="application/vnd.openxmlformats-officedocument.theme+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Default Extension="jpeg" ContentType="image/jpe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3.xml" ContentType="application/vnd.openxmlformats-officedocument.presentationml.slide+xml"/>
  <Override PartName="/ppt/slides/slide14.xml" ContentType="application/vnd.openxmlformats-officedocument.presentationml.slide+xml"/>
  <Override PartName="/ppt/slideLayouts/slideLayout1.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docProps/app.xml" ContentType="application/vnd.openxmlformats-officedocument.extended-properties+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tableStyles.xml" ContentType="application/vnd.openxmlformats-officedocument.presentationml.tableStyles+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0.xml" ContentType="application/vnd.openxmlformats-officedocument.presentationml.slideLayout+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viewProps.xml" ContentType="application/vnd.openxmlformats-officedocument.presentationml.viewProps+xml"/>
  <Override PartName="/ppt/slideLayouts/slideLayout9.xml" ContentType="application/vnd.openxmlformats-officedocument.presentationml.slideLayout+xml"/>
  <Override PartName="/docProps/core.xml" ContentType="application/vnd.openxmlformats-package.core-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48" r:id="rId1"/>
  </p:sldMasterIdLst>
  <p:sldIdLst>
    <p:sldId id="256" r:id="rId2"/>
    <p:sldId id="257" r:id="rId3"/>
    <p:sldId id="258" r:id="rId4"/>
    <p:sldId id="263" r:id="rId5"/>
    <p:sldId id="259" r:id="rId6"/>
    <p:sldId id="260" r:id="rId7"/>
    <p:sldId id="261" r:id="rId8"/>
    <p:sldId id="262" r:id="rId9"/>
    <p:sldId id="264" r:id="rId10"/>
    <p:sldId id="265" r:id="rId11"/>
    <p:sldId id="266" r:id="rId12"/>
    <p:sldId id="267" r:id="rId13"/>
    <p:sldId id="268" r:id="rId14"/>
    <p:sldId id="269" r:id="rId15"/>
  </p:sldIdLst>
  <p:sldSz cx="12192000" cy="6858000"/>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xmlns="" val="0"/>
    </p:ext>
    <p:ext uri="{D31A062A-798A-4329-ABDD-BBA856620510}">
      <p14:defaultImageDpi xmlns:p14="http://schemas.microsoft.com/office/powerpoint/2010/main" xmlns="" val="32767"/>
    </p:ext>
    <p:ext uri="{FD5EFAAD-0ECE-453E-9831-46B23BE46B34}">
      <p15:chartTrackingRefBased xmlns:p15="http://schemas.microsoft.com/office/powerpoint/2012/main" xmlns="" val="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15620"/>
    <p:restoredTop sz="94660"/>
  </p:normalViewPr>
  <p:slideViewPr>
    <p:cSldViewPr snapToObjects="1">
      <p:cViewPr varScale="1">
        <p:scale>
          <a:sx n="64" d="100"/>
          <a:sy n="64" d="100"/>
        </p:scale>
        <p:origin x="-876" y="-102"/>
      </p:cViewPr>
      <p:guideLst>
        <p:guide orient="horz" pos="2160"/>
        <p:guide pos="3840"/>
      </p:guideLst>
    </p:cSldViewPr>
  </p:slideViewPr>
  <p:notesTextViewPr>
    <p:cViewPr>
      <p:scale>
        <a:sx n="100" d="100"/>
        <a:sy n="100" d="100"/>
      </p:scale>
      <p:origin x="0" y="0"/>
    </p:cViewPr>
  </p:notesTextViewPr>
  <p:gridSpacing cx="78028800" cy="78028800"/>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viewProps" Target="viewProps.xml"/><Relationship Id="rId2" Type="http://schemas.openxmlformats.org/officeDocument/2006/relationships/slide" Target="slides/slide1.xml"/><Relationship Id="rId16"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10" Type="http://schemas.openxmlformats.org/officeDocument/2006/relationships/slide" Target="slides/slide9.xml"/><Relationship Id="rId19"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s>
</file>

<file path=ppt/slideLayouts/_rels/slideLayout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7.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2" Type="http://schemas.openxmlformats.org/officeDocument/2006/relationships/image" Target="../media/image2.png"/><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pic>
        <p:nvPicPr>
          <p:cNvPr id="7" name="Picture 6" descr="C0-HD-BT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4375150"/>
            <a:ext cx="12192000" cy="2482850"/>
          </a:xfrm>
          <a:prstGeom prst="rect">
            <a:avLst/>
          </a:prstGeom>
        </p:spPr>
      </p:pic>
      <p:sp>
        <p:nvSpPr>
          <p:cNvPr id="2" name="Title 1"/>
          <p:cNvSpPr>
            <a:spLocks noGrp="1"/>
          </p:cNvSpPr>
          <p:nvPr>
            <p:ph type="ctrTitle"/>
          </p:nvPr>
        </p:nvSpPr>
        <p:spPr>
          <a:xfrm>
            <a:off x="1371600" y="1803405"/>
            <a:ext cx="9448800" cy="1825096"/>
          </a:xfrm>
        </p:spPr>
        <p:txBody>
          <a:bodyPr anchor="b">
            <a:normAutofit/>
          </a:bodyPr>
          <a:lstStyle>
            <a:lvl1pPr algn="l">
              <a:defRPr sz="6000"/>
            </a:lvl1pPr>
          </a:lstStyle>
          <a:p>
            <a:r>
              <a:rPr lang="en-US" smtClean="0"/>
              <a:t>Click to edit Master title style</a:t>
            </a:r>
            <a:endParaRPr lang="en-US" dirty="0"/>
          </a:p>
        </p:txBody>
      </p:sp>
      <p:sp>
        <p:nvSpPr>
          <p:cNvPr id="3" name="Subtitle 2"/>
          <p:cNvSpPr>
            <a:spLocks noGrp="1"/>
          </p:cNvSpPr>
          <p:nvPr>
            <p:ph type="subTitle" idx="1"/>
          </p:nvPr>
        </p:nvSpPr>
        <p:spPr>
          <a:xfrm>
            <a:off x="1371600" y="3632201"/>
            <a:ext cx="9448800" cy="685800"/>
          </a:xfrm>
        </p:spPr>
        <p:txBody>
          <a:bodyPr>
            <a:normAutofit/>
          </a:bodyPr>
          <a:lstStyle>
            <a:lvl1pPr marL="0" indent="0" algn="l">
              <a:buNone/>
              <a:defRPr sz="20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smtClean="0"/>
              <a:t>Click to edit Master subtitle style</a:t>
            </a:r>
            <a:endParaRPr lang="en-US" dirty="0"/>
          </a:p>
        </p:txBody>
      </p:sp>
      <p:sp>
        <p:nvSpPr>
          <p:cNvPr id="4" name="Date Placeholder 3"/>
          <p:cNvSpPr>
            <a:spLocks noGrp="1"/>
          </p:cNvSpPr>
          <p:nvPr>
            <p:ph type="dt" sz="half" idx="10"/>
          </p:nvPr>
        </p:nvSpPr>
        <p:spPr>
          <a:xfrm>
            <a:off x="7909561" y="4314328"/>
            <a:ext cx="2910840" cy="374642"/>
          </a:xfrm>
        </p:spPr>
        <p:txBody>
          <a:bodyPr/>
          <a:lstStyle/>
          <a:p>
            <a:fld id="{48A87A34-81AB-432B-8DAE-1953F412C126}" type="datetimeFigureOut">
              <a:rPr lang="en-US" dirty="0"/>
              <a:pPr/>
              <a:t>5/12/2016</a:t>
            </a:fld>
            <a:endParaRPr lang="en-US" dirty="0"/>
          </a:p>
        </p:txBody>
      </p:sp>
      <p:sp>
        <p:nvSpPr>
          <p:cNvPr id="5" name="Footer Placeholder 4"/>
          <p:cNvSpPr>
            <a:spLocks noGrp="1"/>
          </p:cNvSpPr>
          <p:nvPr>
            <p:ph type="ftr" sz="quarter" idx="11"/>
          </p:nvPr>
        </p:nvSpPr>
        <p:spPr>
          <a:xfrm>
            <a:off x="1371600" y="4323845"/>
            <a:ext cx="6400800" cy="365125"/>
          </a:xfrm>
        </p:spPr>
        <p:txBody>
          <a:bodyPr/>
          <a:lstStyle/>
          <a:p>
            <a:endParaRPr lang="en-US" dirty="0"/>
          </a:p>
        </p:txBody>
      </p:sp>
      <p:sp>
        <p:nvSpPr>
          <p:cNvPr id="6" name="Slide Number Placeholder 5"/>
          <p:cNvSpPr>
            <a:spLocks noGrp="1"/>
          </p:cNvSpPr>
          <p:nvPr>
            <p:ph type="sldNum" sz="quarter" idx="12"/>
          </p:nvPr>
        </p:nvSpPr>
        <p:spPr>
          <a:xfrm>
            <a:off x="8077200" y="1430866"/>
            <a:ext cx="2743200" cy="365125"/>
          </a:xfrm>
        </p:spPr>
        <p:txBody>
          <a:bodyPr/>
          <a:lstStyle/>
          <a:p>
            <a:fld id="{6D22F896-40B5-4ADD-8801-0D06FADFA095}" type="slidenum">
              <a:rPr lang="en-US" dirty="0"/>
              <a:pPr/>
              <a:t>‹#›</a:t>
            </a:fld>
            <a:endParaRPr lang="en-US" dirty="0"/>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preserve="1">
  <p:cSld name="Panoramic 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777" y="4697360"/>
            <a:ext cx="10822034" cy="819355"/>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681727" y="941439"/>
            <a:ext cx="10821840" cy="3478161"/>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5516715"/>
            <a:ext cx="10820400" cy="701969"/>
          </a:xfrm>
        </p:spPr>
        <p:txBody>
          <a:bodyPr/>
          <a:lstStyle>
            <a:lvl1pPr marL="0" indent="0" algn="l">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pPr/>
              <a:t>5/12/2016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preserve="1">
  <p:cSld name="Title and Caption">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2"/>
            <a:ext cx="10820400" cy="2802467"/>
          </a:xfrm>
        </p:spPr>
        <p:txBody>
          <a:bodyPr anchor="ctr"/>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9133"/>
            <a:ext cx="10130516" cy="999067"/>
          </a:xfrm>
        </p:spPr>
        <p:txBody>
          <a:bodyPr anchor="ct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5/12/2016</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pPr/>
              <a:t>‹#›</a:t>
            </a:fld>
            <a:endParaRPr lang="en-US" dirty="0"/>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showMasterSp="0" preserve="1">
  <p:cSld name="Quote with Caption">
    <p:spTree>
      <p:nvGrpSpPr>
        <p:cNvPr id="1" name=""/>
        <p:cNvGrpSpPr/>
        <p:nvPr/>
      </p:nvGrpSpPr>
      <p:grpSpPr>
        <a:xfrm>
          <a:off x="0" y="0"/>
          <a:ext cx="0" cy="0"/>
          <a:chOff x="0" y="0"/>
          <a:chExt cx="0" cy="0"/>
        </a:xfrm>
      </p:grpSpPr>
      <p:pic>
        <p:nvPicPr>
          <p:cNvPr id="13" name="Picture 12" descr="C0-HD-BT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67" y="753533"/>
            <a:ext cx="10151533" cy="2604495"/>
          </a:xfrm>
        </p:spPr>
        <p:txBody>
          <a:bodyPr anchor="ctr"/>
          <a:lstStyle>
            <a:lvl1pPr algn="l">
              <a:defRPr sz="3200"/>
            </a:lvl1pPr>
          </a:lstStyle>
          <a:p>
            <a:r>
              <a:rPr lang="en-US" smtClean="0"/>
              <a:t>Click to edit Master title style</a:t>
            </a:r>
            <a:endParaRPr lang="en-US" dirty="0"/>
          </a:p>
        </p:txBody>
      </p:sp>
      <p:sp>
        <p:nvSpPr>
          <p:cNvPr id="12" name="Text Placeholder 3"/>
          <p:cNvSpPr>
            <a:spLocks noGrp="1"/>
          </p:cNvSpPr>
          <p:nvPr>
            <p:ph type="body" sz="half" idx="13"/>
          </p:nvPr>
        </p:nvSpPr>
        <p:spPr>
          <a:xfrm>
            <a:off x="1303865" y="3365556"/>
            <a:ext cx="9592736" cy="444443"/>
          </a:xfrm>
        </p:spPr>
        <p:txBody>
          <a:bodyPr anchor="t">
            <a:normAutofit/>
          </a:bodyPr>
          <a:lstStyle>
            <a:lvl1pPr marL="0" indent="0">
              <a:buNone/>
              <a:defRPr sz="14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4" name="Text Placeholder 3"/>
          <p:cNvSpPr>
            <a:spLocks noGrp="1"/>
          </p:cNvSpPr>
          <p:nvPr>
            <p:ph type="body" sz="half" idx="2"/>
          </p:nvPr>
        </p:nvSpPr>
        <p:spPr>
          <a:xfrm>
            <a:off x="1024467" y="3959862"/>
            <a:ext cx="10151533" cy="679871"/>
          </a:xfrm>
        </p:spPr>
        <p:txBody>
          <a:bodyPr anchor="ctr">
            <a:normAutofit/>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5/12/2016</a:t>
            </a:fld>
            <a:endParaRPr lang="en-US" dirty="0"/>
          </a:p>
        </p:txBody>
      </p:sp>
      <p:sp>
        <p:nvSpPr>
          <p:cNvPr id="6" name="Footer Placeholder 5"/>
          <p:cNvSpPr>
            <a:spLocks noGrp="1"/>
          </p:cNvSpPr>
          <p:nvPr>
            <p:ph type="ftr" sz="quarter" idx="11"/>
          </p:nvPr>
        </p:nvSpPr>
        <p:spPr>
          <a:xfrm>
            <a:off x="685800" y="379941"/>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pPr/>
              <a:t>‹#›</a:t>
            </a:fld>
            <a:endParaRPr lang="en-US" dirty="0"/>
          </a:p>
        </p:txBody>
      </p:sp>
      <p:sp>
        <p:nvSpPr>
          <p:cNvPr id="9" name="TextBox 8"/>
          <p:cNvSpPr txBox="1"/>
          <p:nvPr/>
        </p:nvSpPr>
        <p:spPr>
          <a:xfrm>
            <a:off x="476250" y="93345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r>
              <a:rPr lang="en-US" sz="8000" dirty="0">
                <a:solidFill>
                  <a:schemeClr val="tx1"/>
                </a:solidFill>
                <a:effectLst/>
              </a:rPr>
              <a:t>“</a:t>
            </a:r>
          </a:p>
        </p:txBody>
      </p:sp>
      <p:sp>
        <p:nvSpPr>
          <p:cNvPr id="10" name="TextBox 9"/>
          <p:cNvSpPr txBox="1"/>
          <p:nvPr/>
        </p:nvSpPr>
        <p:spPr>
          <a:xfrm>
            <a:off x="10984230" y="2701290"/>
            <a:ext cx="609600" cy="584776"/>
          </a:xfrm>
          <a:prstGeom prst="rect">
            <a:avLst/>
          </a:prstGeom>
        </p:spPr>
        <p:txBody>
          <a:bodyPr vert="horz" lIns="91440" tIns="45720" rIns="91440" bIns="45720" rtlCol="0" anchor="ctr">
            <a:noAutofit/>
          </a:bodyPr>
          <a:lstStyle>
            <a:lvl1pPr>
              <a:spcBef>
                <a:spcPct val="0"/>
              </a:spcBef>
              <a:buNone/>
              <a:defRPr sz="3200" b="0" cap="all">
                <a:ln w="3175" cmpd="sng">
                  <a:noFill/>
                </a:ln>
                <a:effectLst>
                  <a:glow rad="38100">
                    <a:schemeClr val="bg1">
                      <a:lumMod val="65000"/>
                      <a:lumOff val="35000"/>
                      <a:alpha val="40000"/>
                    </a:schemeClr>
                  </a:glow>
                  <a:outerShdw blurRad="28575" dist="38100" dir="14040000" algn="tl" rotWithShape="0">
                    <a:srgbClr val="000000">
                      <a:alpha val="25000"/>
                    </a:srgbClr>
                  </a:outerShdw>
                </a:effectLst>
              </a:defRPr>
            </a:lvl1pPr>
            <a:lvl2pPr>
              <a:defRPr>
                <a:solidFill>
                  <a:schemeClr val="tx2"/>
                </a:solidFill>
              </a:defRPr>
            </a:lvl2pPr>
            <a:lvl3pPr>
              <a:defRPr>
                <a:solidFill>
                  <a:schemeClr val="tx2"/>
                </a:solidFill>
              </a:defRPr>
            </a:lvl3pPr>
            <a:lvl4pPr>
              <a:defRPr>
                <a:solidFill>
                  <a:schemeClr val="tx2"/>
                </a:solidFill>
              </a:defRPr>
            </a:lvl4pPr>
            <a:lvl5pPr>
              <a:defRPr>
                <a:solidFill>
                  <a:schemeClr val="tx2"/>
                </a:solidFill>
              </a:defRPr>
            </a:lvl5pPr>
            <a:lvl6pPr>
              <a:defRPr>
                <a:solidFill>
                  <a:schemeClr val="tx2"/>
                </a:solidFill>
              </a:defRPr>
            </a:lvl6pPr>
            <a:lvl7pPr>
              <a:defRPr>
                <a:solidFill>
                  <a:schemeClr val="tx2"/>
                </a:solidFill>
              </a:defRPr>
            </a:lvl7pPr>
            <a:lvl8pPr>
              <a:defRPr>
                <a:solidFill>
                  <a:schemeClr val="tx2"/>
                </a:solidFill>
              </a:defRPr>
            </a:lvl8pPr>
            <a:lvl9pPr>
              <a:defRPr>
                <a:solidFill>
                  <a:schemeClr val="tx2"/>
                </a:solidFill>
              </a:defRPr>
            </a:lvl9pPr>
          </a:lstStyle>
          <a:p>
            <a:pPr lvl="0" algn="r"/>
            <a:r>
              <a:rPr lang="en-US" sz="8000" dirty="0">
                <a:solidFill>
                  <a:schemeClr val="tx1"/>
                </a:solidFill>
                <a:effectLst/>
              </a:rPr>
              <a:t>”</a:t>
            </a:r>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showMasterSp="0" preserve="1">
  <p:cSld name="Name Card">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1024495" y="1124701"/>
            <a:ext cx="10146186" cy="2511835"/>
          </a:xfrm>
        </p:spPr>
        <p:txBody>
          <a:bodyPr anchor="b"/>
          <a:lstStyle>
            <a:lvl1pPr algn="l">
              <a:defRPr sz="3200"/>
            </a:lvl1pPr>
          </a:lstStyle>
          <a:p>
            <a:r>
              <a:rPr lang="en-US" smtClean="0"/>
              <a:t>Click to edit Master title style</a:t>
            </a:r>
            <a:endParaRPr lang="en-US" dirty="0"/>
          </a:p>
        </p:txBody>
      </p:sp>
      <p:sp>
        <p:nvSpPr>
          <p:cNvPr id="4" name="Text Placeholder 3"/>
          <p:cNvSpPr>
            <a:spLocks noGrp="1"/>
          </p:cNvSpPr>
          <p:nvPr>
            <p:ph type="body" sz="half" idx="2"/>
          </p:nvPr>
        </p:nvSpPr>
        <p:spPr>
          <a:xfrm>
            <a:off x="1024467" y="3648315"/>
            <a:ext cx="10144654" cy="999885"/>
          </a:xfrm>
        </p:spPr>
        <p:txBody>
          <a:bodyPr anchor="t"/>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a:xfrm>
            <a:off x="7814452" y="378883"/>
            <a:ext cx="2910840" cy="365125"/>
          </a:xfrm>
        </p:spPr>
        <p:txBody>
          <a:bodyPr/>
          <a:lstStyle>
            <a:lvl1pPr algn="r">
              <a:defRPr/>
            </a:lvl1pPr>
          </a:lstStyle>
          <a:p>
            <a:fld id="{48A87A34-81AB-432B-8DAE-1953F412C126}" type="datetimeFigureOut">
              <a:rPr lang="en-US" dirty="0"/>
              <a:pPr/>
              <a:t>5/12/2016</a:t>
            </a:fld>
            <a:endParaRPr lang="en-US" dirty="0"/>
          </a:p>
        </p:txBody>
      </p:sp>
      <p:sp>
        <p:nvSpPr>
          <p:cNvPr id="6" name="Footer Placeholder 5"/>
          <p:cNvSpPr>
            <a:spLocks noGrp="1"/>
          </p:cNvSpPr>
          <p:nvPr>
            <p:ph type="ftr" sz="quarter" idx="11"/>
          </p:nvPr>
        </p:nvSpPr>
        <p:spPr>
          <a:xfrm>
            <a:off x="685800" y="378883"/>
            <a:ext cx="6991492" cy="365125"/>
          </a:xfrm>
        </p:spPr>
        <p:txBody>
          <a:bodyPr/>
          <a:lstStyle/>
          <a:p>
            <a:endParaRPr lang="en-US" dirty="0"/>
          </a:p>
        </p:txBody>
      </p:sp>
      <p:sp>
        <p:nvSpPr>
          <p:cNvPr id="7" name="Slide Number Placeholder 6"/>
          <p:cNvSpPr>
            <a:spLocks noGrp="1"/>
          </p:cNvSpPr>
          <p:nvPr>
            <p:ph type="sldNum" sz="quarter" idx="12"/>
          </p:nvPr>
        </p:nvSpPr>
        <p:spPr>
          <a:xfrm>
            <a:off x="10862452" y="381000"/>
            <a:ext cx="643748" cy="365125"/>
          </a:xfrm>
        </p:spPr>
        <p:txBody>
          <a:bodyPr/>
          <a:lstStyle/>
          <a:p>
            <a:fld id="{6D22F896-40B5-4ADD-8801-0D06FADFA095}" type="slidenum">
              <a:rPr lang="en-US" dirty="0"/>
              <a:pPr/>
              <a:t>‹#›</a:t>
            </a:fld>
            <a:endParaRPr lang="en-US" dirty="0"/>
          </a:p>
        </p:txBody>
      </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preserve="1">
  <p:cSld name="3 Column">
    <p:spTree>
      <p:nvGrpSpPr>
        <p:cNvPr id="1" name=""/>
        <p:cNvGrpSpPr/>
        <p:nvPr/>
      </p:nvGrpSpPr>
      <p:grpSpPr>
        <a:xfrm>
          <a:off x="0" y="0"/>
          <a:ext cx="0" cy="0"/>
          <a:chOff x="0" y="0"/>
          <a:chExt cx="0" cy="0"/>
        </a:xfrm>
      </p:grpSpPr>
      <p:sp>
        <p:nvSpPr>
          <p:cNvPr id="15" name="Title 1"/>
          <p:cNvSpPr>
            <a:spLocks noGrp="1"/>
          </p:cNvSpPr>
          <p:nvPr>
            <p:ph type="title"/>
          </p:nvPr>
        </p:nvSpPr>
        <p:spPr>
          <a:xfrm>
            <a:off x="2895600" y="761999"/>
            <a:ext cx="8610599" cy="1303867"/>
          </a:xfrm>
        </p:spPr>
        <p:txBody>
          <a:bodyPr/>
          <a:lstStyle/>
          <a:p>
            <a:r>
              <a:rPr lang="en-US" smtClean="0"/>
              <a:t>Click to edit Master title style</a:t>
            </a:r>
            <a:endParaRPr lang="en-US" dirty="0"/>
          </a:p>
        </p:txBody>
      </p:sp>
      <p:sp>
        <p:nvSpPr>
          <p:cNvPr id="7" name="Text Placeholder 2"/>
          <p:cNvSpPr>
            <a:spLocks noGrp="1"/>
          </p:cNvSpPr>
          <p:nvPr>
            <p:ph type="body" idx="1"/>
          </p:nvPr>
        </p:nvSpPr>
        <p:spPr>
          <a:xfrm>
            <a:off x="685800" y="2202080"/>
            <a:ext cx="3456432" cy="617320"/>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8" name="Text Placeholder 3"/>
          <p:cNvSpPr>
            <a:spLocks noGrp="1"/>
          </p:cNvSpPr>
          <p:nvPr>
            <p:ph type="body" sz="half" idx="15"/>
          </p:nvPr>
        </p:nvSpPr>
        <p:spPr>
          <a:xfrm>
            <a:off x="685799"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9" name="Text Placeholder 4"/>
          <p:cNvSpPr>
            <a:spLocks noGrp="1"/>
          </p:cNvSpPr>
          <p:nvPr>
            <p:ph type="body" sz="quarter" idx="3"/>
          </p:nvPr>
        </p:nvSpPr>
        <p:spPr>
          <a:xfrm>
            <a:off x="4368800" y="2201333"/>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0" name="Text Placeholder 3"/>
          <p:cNvSpPr>
            <a:spLocks noGrp="1"/>
          </p:cNvSpPr>
          <p:nvPr>
            <p:ph type="body" sz="half" idx="16"/>
          </p:nvPr>
        </p:nvSpPr>
        <p:spPr>
          <a:xfrm>
            <a:off x="4366858" y="2904067"/>
            <a:ext cx="3456432" cy="3314618"/>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11" name="Text Placeholder 4"/>
          <p:cNvSpPr>
            <a:spLocks noGrp="1"/>
          </p:cNvSpPr>
          <p:nvPr>
            <p:ph type="body" sz="quarter" idx="13"/>
          </p:nvPr>
        </p:nvSpPr>
        <p:spPr>
          <a:xfrm>
            <a:off x="8051800" y="2192866"/>
            <a:ext cx="3456432" cy="626534"/>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12" name="Text Placeholder 3"/>
          <p:cNvSpPr>
            <a:spLocks noGrp="1"/>
          </p:cNvSpPr>
          <p:nvPr>
            <p:ph type="body" sz="half" idx="17"/>
          </p:nvPr>
        </p:nvSpPr>
        <p:spPr>
          <a:xfrm>
            <a:off x="8051801" y="2904565"/>
            <a:ext cx="3456432" cy="3314132"/>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pPr/>
              <a:t>5/12/2016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preserve="1">
  <p:cSld name="3 Picture Column">
    <p:spTree>
      <p:nvGrpSpPr>
        <p:cNvPr id="1" name=""/>
        <p:cNvGrpSpPr/>
        <p:nvPr/>
      </p:nvGrpSpPr>
      <p:grpSpPr>
        <a:xfrm>
          <a:off x="0" y="0"/>
          <a:ext cx="0" cy="0"/>
          <a:chOff x="0" y="0"/>
          <a:chExt cx="0" cy="0"/>
        </a:xfrm>
      </p:grpSpPr>
      <p:sp>
        <p:nvSpPr>
          <p:cNvPr id="30" name="Title 1"/>
          <p:cNvSpPr>
            <a:spLocks noGrp="1"/>
          </p:cNvSpPr>
          <p:nvPr>
            <p:ph type="title"/>
          </p:nvPr>
        </p:nvSpPr>
        <p:spPr>
          <a:xfrm>
            <a:off x="2895600" y="762000"/>
            <a:ext cx="8610599" cy="1295400"/>
          </a:xfrm>
        </p:spPr>
        <p:txBody>
          <a:bodyPr/>
          <a:lstStyle/>
          <a:p>
            <a:r>
              <a:rPr lang="en-US" smtClean="0"/>
              <a:t>Click to edit Master title style</a:t>
            </a:r>
            <a:endParaRPr lang="en-US" dirty="0"/>
          </a:p>
        </p:txBody>
      </p:sp>
      <p:sp>
        <p:nvSpPr>
          <p:cNvPr id="19" name="Text Placeholder 2"/>
          <p:cNvSpPr>
            <a:spLocks noGrp="1"/>
          </p:cNvSpPr>
          <p:nvPr>
            <p:ph type="body" idx="1"/>
          </p:nvPr>
        </p:nvSpPr>
        <p:spPr>
          <a:xfrm>
            <a:off x="688618" y="4191000"/>
            <a:ext cx="3451582"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0" name="Picture Placeholder 2"/>
          <p:cNvSpPr>
            <a:spLocks noGrp="1" noChangeAspect="1"/>
          </p:cNvSpPr>
          <p:nvPr>
            <p:ph type="pic" idx="15"/>
          </p:nvPr>
        </p:nvSpPr>
        <p:spPr>
          <a:xfrm>
            <a:off x="688618" y="2362200"/>
            <a:ext cx="3451582"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1" name="Text Placeholder 3"/>
          <p:cNvSpPr>
            <a:spLocks noGrp="1"/>
          </p:cNvSpPr>
          <p:nvPr>
            <p:ph type="body" sz="half" idx="18"/>
          </p:nvPr>
        </p:nvSpPr>
        <p:spPr>
          <a:xfrm>
            <a:off x="688618" y="4873764"/>
            <a:ext cx="3451582"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2" name="Text Placeholder 4"/>
          <p:cNvSpPr>
            <a:spLocks noGrp="1"/>
          </p:cNvSpPr>
          <p:nvPr>
            <p:ph type="body" sz="quarter" idx="3"/>
          </p:nvPr>
        </p:nvSpPr>
        <p:spPr>
          <a:xfrm>
            <a:off x="4374263" y="4191000"/>
            <a:ext cx="3448935"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3" name="Picture Placeholder 2"/>
          <p:cNvSpPr>
            <a:spLocks noGrp="1" noChangeAspect="1"/>
          </p:cNvSpPr>
          <p:nvPr>
            <p:ph type="pic" idx="21"/>
          </p:nvPr>
        </p:nvSpPr>
        <p:spPr>
          <a:xfrm>
            <a:off x="4374263" y="2362200"/>
            <a:ext cx="3448936"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4" name="Text Placeholder 3"/>
          <p:cNvSpPr>
            <a:spLocks noGrp="1"/>
          </p:cNvSpPr>
          <p:nvPr>
            <p:ph type="body" sz="half" idx="19"/>
          </p:nvPr>
        </p:nvSpPr>
        <p:spPr>
          <a:xfrm>
            <a:off x="4374264" y="4873763"/>
            <a:ext cx="344893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25" name="Text Placeholder 4"/>
          <p:cNvSpPr>
            <a:spLocks noGrp="1"/>
          </p:cNvSpPr>
          <p:nvPr>
            <p:ph type="body" sz="quarter" idx="13"/>
          </p:nvPr>
        </p:nvSpPr>
        <p:spPr>
          <a:xfrm>
            <a:off x="8049731" y="4191000"/>
            <a:ext cx="3456469" cy="682765"/>
          </a:xfrm>
        </p:spPr>
        <p:txBody>
          <a:bodyPr anchor="b">
            <a:noAutofit/>
          </a:bodyPr>
          <a:lstStyle>
            <a:lvl1pPr marL="0" indent="0">
              <a:buNone/>
              <a:defRPr sz="24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26" name="Picture Placeholder 2"/>
          <p:cNvSpPr>
            <a:spLocks noGrp="1" noChangeAspect="1"/>
          </p:cNvSpPr>
          <p:nvPr>
            <p:ph type="pic" idx="22"/>
          </p:nvPr>
        </p:nvSpPr>
        <p:spPr>
          <a:xfrm>
            <a:off x="8049855" y="2362200"/>
            <a:ext cx="3447878" cy="1524000"/>
          </a:xfrm>
          <a:prstGeom prst="roundRect">
            <a:avLst>
              <a:gd name="adj" fmla="val 0"/>
            </a:avLst>
          </a:prstGeom>
          <a:effectLst>
            <a:outerShdw blurRad="50800" dist="50800" dir="5400000" algn="tl" rotWithShape="0">
              <a:srgbClr val="000000">
                <a:alpha val="43000"/>
              </a:srgbClr>
            </a:outerShdw>
          </a:effectLst>
        </p:spPr>
        <p:txBody>
          <a:bodyPr anchor="t">
            <a:normAutofit/>
          </a:bodyPr>
          <a:lstStyle>
            <a:lvl1pPr marL="0" indent="0" algn="ctr">
              <a:buNone/>
              <a:defRPr sz="1600"/>
            </a:lvl1pPr>
            <a:lvl2pPr marL="457200" indent="0">
              <a:buNone/>
              <a:defRPr sz="1600"/>
            </a:lvl2pPr>
            <a:lvl3pPr marL="914400" indent="0">
              <a:buNone/>
              <a:defRPr sz="1600"/>
            </a:lvl3pPr>
            <a:lvl4pPr marL="1371600" indent="0">
              <a:buNone/>
              <a:defRPr sz="1600"/>
            </a:lvl4pPr>
            <a:lvl5pPr marL="1828800" indent="0">
              <a:buNone/>
              <a:defRPr sz="1600"/>
            </a:lvl5pPr>
            <a:lvl6pPr marL="2286000" indent="0">
              <a:buNone/>
              <a:defRPr sz="1600"/>
            </a:lvl6pPr>
            <a:lvl7pPr marL="2743200" indent="0">
              <a:buNone/>
              <a:defRPr sz="1600"/>
            </a:lvl7pPr>
            <a:lvl8pPr marL="3200400" indent="0">
              <a:buNone/>
              <a:defRPr sz="1600"/>
            </a:lvl8pPr>
            <a:lvl9pPr marL="3657600" indent="0">
              <a:buNone/>
              <a:defRPr sz="1600"/>
            </a:lvl9pPr>
          </a:lstStyle>
          <a:p>
            <a:r>
              <a:rPr lang="en-US" smtClean="0"/>
              <a:t>Click icon to add picture</a:t>
            </a:r>
            <a:endParaRPr lang="en-US" dirty="0"/>
          </a:p>
        </p:txBody>
      </p:sp>
      <p:sp>
        <p:nvSpPr>
          <p:cNvPr id="27" name="Text Placeholder 3"/>
          <p:cNvSpPr>
            <a:spLocks noGrp="1"/>
          </p:cNvSpPr>
          <p:nvPr>
            <p:ph type="body" sz="half" idx="20"/>
          </p:nvPr>
        </p:nvSpPr>
        <p:spPr>
          <a:xfrm>
            <a:off x="8049731" y="4873761"/>
            <a:ext cx="3452445" cy="1344921"/>
          </a:xfrm>
        </p:spPr>
        <p:txBody>
          <a:bodyPr anchor="t">
            <a:normAutofit/>
          </a:bodyPr>
          <a:lstStyle>
            <a:lvl1pPr marL="0" indent="0">
              <a:buNone/>
              <a:defRPr sz="14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en-US" smtClean="0"/>
              <a:t>Click to edit Master text styles</a:t>
            </a:r>
          </a:p>
        </p:txBody>
      </p:sp>
      <p:sp>
        <p:nvSpPr>
          <p:cNvPr id="3" name="Date Placeholder 2"/>
          <p:cNvSpPr>
            <a:spLocks noGrp="1"/>
          </p:cNvSpPr>
          <p:nvPr>
            <p:ph type="dt" sz="half" idx="10"/>
          </p:nvPr>
        </p:nvSpPr>
        <p:spPr/>
        <p:txBody>
          <a:bodyPr/>
          <a:lstStyle/>
          <a:p>
            <a:fld id="{48A87A34-81AB-432B-8DAE-1953F412C126}" type="datetimeFigureOut">
              <a:rPr lang="en-US" dirty="0"/>
              <a:pPr/>
              <a:t>5/12/2016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685800" y="2194559"/>
            <a:ext cx="10820400" cy="4024125"/>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5/12/2016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showMasterSp="0" type="vertTitleAndTx" preserve="1">
  <p:cSld name="Vertical Title and Text">
    <p:spTree>
      <p:nvGrpSpPr>
        <p:cNvPr id="1" name=""/>
        <p:cNvGrpSpPr/>
        <p:nvPr/>
      </p:nvGrpSpPr>
      <p:grpSpPr>
        <a:xfrm>
          <a:off x="0" y="0"/>
          <a:ext cx="0" cy="0"/>
          <a:chOff x="0" y="0"/>
          <a:chExt cx="0" cy="0"/>
        </a:xfrm>
      </p:grpSpPr>
      <p:pic>
        <p:nvPicPr>
          <p:cNvPr id="8" name="Picture 7" descr="C0-HD-BT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4375150"/>
            <a:ext cx="12192000" cy="2482850"/>
          </a:xfrm>
          <a:prstGeom prst="rect">
            <a:avLst/>
          </a:prstGeom>
        </p:spPr>
      </p:pic>
      <p:sp>
        <p:nvSpPr>
          <p:cNvPr id="2" name="Vertical Title 1"/>
          <p:cNvSpPr>
            <a:spLocks noGrp="1"/>
          </p:cNvSpPr>
          <p:nvPr>
            <p:ph type="title" orient="vert"/>
          </p:nvPr>
        </p:nvSpPr>
        <p:spPr>
          <a:xfrm>
            <a:off x="9448800" y="745066"/>
            <a:ext cx="2057400" cy="3903133"/>
          </a:xfrm>
        </p:spPr>
        <p:txBody>
          <a:bodyPr vert="eaVert"/>
          <a:lstStyle>
            <a:lvl1pPr algn="l">
              <a:defRPr/>
            </a:lvl1pPr>
          </a:lstStyle>
          <a:p>
            <a:r>
              <a:rPr lang="en-US" smtClean="0"/>
              <a:t>Click to edit Master title style</a:t>
            </a:r>
            <a:endParaRPr lang="en-US" dirty="0"/>
          </a:p>
        </p:txBody>
      </p:sp>
      <p:sp>
        <p:nvSpPr>
          <p:cNvPr id="3" name="Vertical Text Placeholder 2"/>
          <p:cNvSpPr>
            <a:spLocks noGrp="1"/>
          </p:cNvSpPr>
          <p:nvPr>
            <p:ph type="body" orient="vert" idx="1"/>
          </p:nvPr>
        </p:nvSpPr>
        <p:spPr>
          <a:xfrm>
            <a:off x="1024466" y="745067"/>
            <a:ext cx="8204201" cy="3903133"/>
          </a:xfrm>
        </p:spPr>
        <p:txBody>
          <a:bodyPr vert="eaVert"/>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a:xfrm>
            <a:off x="7814452" y="379941"/>
            <a:ext cx="2910840" cy="365125"/>
          </a:xfrm>
        </p:spPr>
        <p:txBody>
          <a:bodyPr/>
          <a:lstStyle>
            <a:lvl1pPr algn="r">
              <a:defRPr/>
            </a:lvl1pPr>
          </a:lstStyle>
          <a:p>
            <a:fld id="{48A87A34-81AB-432B-8DAE-1953F412C126}" type="datetimeFigureOut">
              <a:rPr lang="en-US" dirty="0"/>
              <a:pPr/>
              <a:t>5/12/2016</a:t>
            </a:fld>
            <a:endParaRPr lang="en-US" dirty="0"/>
          </a:p>
        </p:txBody>
      </p:sp>
      <p:sp>
        <p:nvSpPr>
          <p:cNvPr id="5" name="Footer Placeholder 4"/>
          <p:cNvSpPr>
            <a:spLocks noGrp="1"/>
          </p:cNvSpPr>
          <p:nvPr>
            <p:ph type="ftr" sz="quarter" idx="11"/>
          </p:nvPr>
        </p:nvSpPr>
        <p:spPr>
          <a:xfrm>
            <a:off x="685800" y="381000"/>
            <a:ext cx="6991492" cy="36512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pPr/>
              <a:t>‹#›</a:t>
            </a:fld>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idx="1"/>
          </p:nvPr>
        </p:nvSpPr>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10"/>
          </p:nvPr>
        </p:nvSpPr>
        <p:spPr/>
        <p:txBody>
          <a:bodyPr/>
          <a:lstStyle/>
          <a:p>
            <a:fld id="{48A87A34-81AB-432B-8DAE-1953F412C126}" type="datetimeFigureOut">
              <a:rPr lang="en-US" dirty="0"/>
              <a:pPr/>
              <a:t>5/12/2016</a:t>
            </a:fld>
            <a:endParaRPr lang="en-US" dirty="0"/>
          </a:p>
        </p:txBody>
      </p:sp>
      <p:sp>
        <p:nvSpPr>
          <p:cNvPr id="5" name="Footer Placeholder 4"/>
          <p:cNvSpPr>
            <a:spLocks noGrp="1"/>
          </p:cNvSpPr>
          <p:nvPr>
            <p:ph type="ftr" sz="quarter" idx="11"/>
          </p:nvPr>
        </p:nvSpPr>
        <p:spPr/>
        <p:txBody>
          <a:bodyPr/>
          <a:lstStyle/>
          <a:p>
            <a:endParaRPr lang="en-US" dirty="0"/>
          </a:p>
        </p:txBody>
      </p:sp>
      <p:sp>
        <p:nvSpPr>
          <p:cNvPr id="6" name="Slide Number Placeholder 5"/>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Section Header">
    <p:spTree>
      <p:nvGrpSpPr>
        <p:cNvPr id="1" name=""/>
        <p:cNvGrpSpPr/>
        <p:nvPr/>
      </p:nvGrpSpPr>
      <p:grpSpPr>
        <a:xfrm>
          <a:off x="0" y="0"/>
          <a:ext cx="0" cy="0"/>
          <a:chOff x="0" y="0"/>
          <a:chExt cx="0" cy="0"/>
        </a:xfrm>
      </p:grpSpPr>
      <p:pic>
        <p:nvPicPr>
          <p:cNvPr id="9" name="Picture 8" descr="C0-HD-BTM.png"/>
          <p:cNvPicPr>
            <a:picLocks noChangeAspect="1"/>
          </p:cNvPicPr>
          <p:nvPr/>
        </p:nvPicPr>
        <p:blipFill>
          <a:blip r:embed="rId2">
            <a:extLst>
              <a:ext uri="{28A0092B-C50C-407E-A947-70E740481C1C}">
                <a14:useLocalDpi xmlns:a14="http://schemas.microsoft.com/office/drawing/2010/main" xmlns="" val="0"/>
              </a:ext>
            </a:extLst>
          </a:blip>
          <a:stretch>
            <a:fillRect/>
          </a:stretch>
        </p:blipFill>
        <p:spPr>
          <a:xfrm>
            <a:off x="0" y="4375150"/>
            <a:ext cx="12192000" cy="2482850"/>
          </a:xfrm>
          <a:prstGeom prst="rect">
            <a:avLst/>
          </a:prstGeom>
        </p:spPr>
      </p:pic>
      <p:sp>
        <p:nvSpPr>
          <p:cNvPr id="2" name="Title 1"/>
          <p:cNvSpPr>
            <a:spLocks noGrp="1"/>
          </p:cNvSpPr>
          <p:nvPr>
            <p:ph type="title"/>
          </p:nvPr>
        </p:nvSpPr>
        <p:spPr>
          <a:xfrm>
            <a:off x="685800" y="753533"/>
            <a:ext cx="10820399" cy="2801935"/>
          </a:xfrm>
        </p:spPr>
        <p:txBody>
          <a:bodyPr anchor="b">
            <a:normAutofit/>
          </a:bodyPr>
          <a:lstStyle>
            <a:lvl1pPr algn="r">
              <a:defRPr sz="4000"/>
            </a:lvl1pPr>
          </a:lstStyle>
          <a:p>
            <a:r>
              <a:rPr lang="en-US" smtClean="0"/>
              <a:t>Click to edit Master title style</a:t>
            </a:r>
            <a:endParaRPr lang="en-US" dirty="0"/>
          </a:p>
        </p:txBody>
      </p:sp>
      <p:sp>
        <p:nvSpPr>
          <p:cNvPr id="3" name="Text Placeholder 2"/>
          <p:cNvSpPr>
            <a:spLocks noGrp="1"/>
          </p:cNvSpPr>
          <p:nvPr>
            <p:ph type="body" idx="1"/>
          </p:nvPr>
        </p:nvSpPr>
        <p:spPr>
          <a:xfrm>
            <a:off x="1024467" y="3641725"/>
            <a:ext cx="10490200" cy="955675"/>
          </a:xfrm>
        </p:spPr>
        <p:txBody>
          <a:bodyPr>
            <a:normAutofit/>
          </a:bodyPr>
          <a:lstStyle>
            <a:lvl1pPr marL="0" indent="0" algn="r">
              <a:buNone/>
              <a:defRPr sz="22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smtClean="0"/>
              <a:t>Click to edit Master text styles</a:t>
            </a:r>
          </a:p>
        </p:txBody>
      </p:sp>
      <p:sp>
        <p:nvSpPr>
          <p:cNvPr id="4" name="Date Placeholder 3"/>
          <p:cNvSpPr>
            <a:spLocks noGrp="1"/>
          </p:cNvSpPr>
          <p:nvPr>
            <p:ph type="dt" sz="half" idx="10"/>
          </p:nvPr>
        </p:nvSpPr>
        <p:spPr>
          <a:xfrm>
            <a:off x="7814452" y="381000"/>
            <a:ext cx="2910840" cy="365125"/>
          </a:xfrm>
        </p:spPr>
        <p:txBody>
          <a:bodyPr/>
          <a:lstStyle>
            <a:lvl1pPr algn="r">
              <a:defRPr/>
            </a:lvl1pPr>
          </a:lstStyle>
          <a:p>
            <a:fld id="{48A87A34-81AB-432B-8DAE-1953F412C126}" type="datetimeFigureOut">
              <a:rPr lang="en-US" dirty="0"/>
              <a:pPr/>
              <a:t>5/12/2016</a:t>
            </a:fld>
            <a:endParaRPr lang="en-US" dirty="0"/>
          </a:p>
        </p:txBody>
      </p:sp>
      <p:sp>
        <p:nvSpPr>
          <p:cNvPr id="5" name="Footer Placeholder 4"/>
          <p:cNvSpPr>
            <a:spLocks noGrp="1"/>
          </p:cNvSpPr>
          <p:nvPr>
            <p:ph type="ftr" sz="quarter" idx="11"/>
          </p:nvPr>
        </p:nvSpPr>
        <p:spPr>
          <a:xfrm>
            <a:off x="685800" y="381001"/>
            <a:ext cx="6991492" cy="364065"/>
          </a:xfrm>
        </p:spPr>
        <p:txBody>
          <a:bodyPr/>
          <a:lstStyle/>
          <a:p>
            <a:endParaRPr lang="en-US" dirty="0"/>
          </a:p>
        </p:txBody>
      </p:sp>
      <p:sp>
        <p:nvSpPr>
          <p:cNvPr id="6" name="Slide Number Placeholder 5"/>
          <p:cNvSpPr>
            <a:spLocks noGrp="1"/>
          </p:cNvSpPr>
          <p:nvPr>
            <p:ph type="sldNum" sz="quarter" idx="12"/>
          </p:nvPr>
        </p:nvSpPr>
        <p:spPr>
          <a:xfrm>
            <a:off x="10862452" y="381000"/>
            <a:ext cx="643748" cy="365125"/>
          </a:xfrm>
        </p:spPr>
        <p:txBody>
          <a:bodyPr/>
          <a:lstStyle/>
          <a:p>
            <a:fld id="{6D22F896-40B5-4ADD-8801-0D06FADFA095}" type="slidenum">
              <a:rPr lang="en-US" dirty="0"/>
              <a:pPr/>
              <a:t>‹#›</a:t>
            </a:fld>
            <a:endParaRPr lang="en-US" dirty="0"/>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Content Placeholder 2"/>
          <p:cNvSpPr>
            <a:spLocks noGrp="1"/>
          </p:cNvSpPr>
          <p:nvPr>
            <p:ph sz="half" idx="1"/>
          </p:nvPr>
        </p:nvSpPr>
        <p:spPr>
          <a:xfrm>
            <a:off x="685800" y="2194559"/>
            <a:ext cx="5334000" cy="4024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Content Placeholder 3"/>
          <p:cNvSpPr>
            <a:spLocks noGrp="1"/>
          </p:cNvSpPr>
          <p:nvPr>
            <p:ph sz="half" idx="2"/>
          </p:nvPr>
        </p:nvSpPr>
        <p:spPr>
          <a:xfrm>
            <a:off x="6172200" y="2194559"/>
            <a:ext cx="5334000" cy="4024125"/>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Date Placeholder 4"/>
          <p:cNvSpPr>
            <a:spLocks noGrp="1"/>
          </p:cNvSpPr>
          <p:nvPr>
            <p:ph type="dt" sz="half" idx="10"/>
          </p:nvPr>
        </p:nvSpPr>
        <p:spPr/>
        <p:txBody>
          <a:bodyPr/>
          <a:lstStyle/>
          <a:p>
            <a:fld id="{48A87A34-81AB-432B-8DAE-1953F412C126}" type="datetimeFigureOut">
              <a:rPr lang="en-US" dirty="0"/>
              <a:pPr/>
              <a:t>5/12/2016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2895600" y="762000"/>
            <a:ext cx="8610600" cy="1295400"/>
          </a:xfrm>
        </p:spPr>
        <p:txBody>
          <a:bodyPr/>
          <a:lstStyle/>
          <a:p>
            <a:r>
              <a:rPr lang="en-US" smtClean="0"/>
              <a:t>Click to edit Master title style</a:t>
            </a:r>
            <a:endParaRPr lang="en-US" dirty="0"/>
          </a:p>
        </p:txBody>
      </p:sp>
      <p:sp>
        <p:nvSpPr>
          <p:cNvPr id="3" name="Text Placeholder 2"/>
          <p:cNvSpPr>
            <a:spLocks noGrp="1"/>
          </p:cNvSpPr>
          <p:nvPr>
            <p:ph type="body" idx="1"/>
          </p:nvPr>
        </p:nvSpPr>
        <p:spPr>
          <a:xfrm>
            <a:off x="914409" y="2183802"/>
            <a:ext cx="5079991"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4" name="Content Placeholder 3"/>
          <p:cNvSpPr>
            <a:spLocks noGrp="1"/>
          </p:cNvSpPr>
          <p:nvPr>
            <p:ph sz="half" idx="2"/>
          </p:nvPr>
        </p:nvSpPr>
        <p:spPr>
          <a:xfrm>
            <a:off x="685800" y="3132666"/>
            <a:ext cx="5311775" cy="30860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5" name="Text Placeholder 4"/>
          <p:cNvSpPr>
            <a:spLocks noGrp="1"/>
          </p:cNvSpPr>
          <p:nvPr>
            <p:ph type="body" sz="quarter" idx="3"/>
          </p:nvPr>
        </p:nvSpPr>
        <p:spPr>
          <a:xfrm>
            <a:off x="6400800" y="2183802"/>
            <a:ext cx="5105400" cy="823912"/>
          </a:xfrm>
        </p:spPr>
        <p:txBody>
          <a:bodyPr anchor="b">
            <a:normAutofit/>
          </a:bodyPr>
          <a:lstStyle>
            <a:lvl1pPr marL="0" indent="0">
              <a:buNone/>
              <a:defRPr sz="2800" b="0">
                <a:solidFill>
                  <a:schemeClr val="tx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smtClean="0"/>
              <a:t>Click to edit Master text styles</a:t>
            </a:r>
          </a:p>
        </p:txBody>
      </p:sp>
      <p:sp>
        <p:nvSpPr>
          <p:cNvPr id="6" name="Content Placeholder 5"/>
          <p:cNvSpPr>
            <a:spLocks noGrp="1"/>
          </p:cNvSpPr>
          <p:nvPr>
            <p:ph sz="quarter" idx="4"/>
          </p:nvPr>
        </p:nvSpPr>
        <p:spPr>
          <a:xfrm>
            <a:off x="6172200" y="3132666"/>
            <a:ext cx="5334000" cy="3086019"/>
          </a:xfrm>
        </p:spPr>
        <p:txBody>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7" name="Date Placeholder 6"/>
          <p:cNvSpPr>
            <a:spLocks noGrp="1"/>
          </p:cNvSpPr>
          <p:nvPr>
            <p:ph type="dt" sz="half" idx="10"/>
          </p:nvPr>
        </p:nvSpPr>
        <p:spPr/>
        <p:txBody>
          <a:bodyPr/>
          <a:lstStyle/>
          <a:p>
            <a:fld id="{48A87A34-81AB-432B-8DAE-1953F412C126}" type="datetimeFigureOut">
              <a:rPr lang="en-US" dirty="0"/>
              <a:pPr/>
              <a:t>5/12/2016</a:t>
            </a:fld>
            <a:endParaRPr lang="en-US" dirty="0"/>
          </a:p>
        </p:txBody>
      </p:sp>
      <p:sp>
        <p:nvSpPr>
          <p:cNvPr id="8" name="Footer Placeholder 7"/>
          <p:cNvSpPr>
            <a:spLocks noGrp="1"/>
          </p:cNvSpPr>
          <p:nvPr>
            <p:ph type="ftr" sz="quarter" idx="11"/>
          </p:nvPr>
        </p:nvSpPr>
        <p:spPr/>
        <p:txBody>
          <a:bodyPr/>
          <a:lstStyle/>
          <a:p>
            <a:endParaRPr lang="en-US" dirty="0"/>
          </a:p>
        </p:txBody>
      </p:sp>
      <p:sp>
        <p:nvSpPr>
          <p:cNvPr id="9" name="Slide Number Placeholder 8"/>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smtClean="0"/>
              <a:t>Click to edit Master title style</a:t>
            </a:r>
            <a:endParaRPr lang="en-US" dirty="0"/>
          </a:p>
        </p:txBody>
      </p:sp>
      <p:sp>
        <p:nvSpPr>
          <p:cNvPr id="3" name="Date Placeholder 2"/>
          <p:cNvSpPr>
            <a:spLocks noGrp="1"/>
          </p:cNvSpPr>
          <p:nvPr>
            <p:ph type="dt" sz="half" idx="10"/>
          </p:nvPr>
        </p:nvSpPr>
        <p:spPr/>
        <p:txBody>
          <a:bodyPr/>
          <a:lstStyle/>
          <a:p>
            <a:fld id="{48A87A34-81AB-432B-8DAE-1953F412C126}" type="datetimeFigureOut">
              <a:rPr lang="en-US" dirty="0"/>
              <a:pPr/>
              <a:t>5/12/2016</a:t>
            </a:fld>
            <a:endParaRPr lang="en-US" dirty="0"/>
          </a:p>
        </p:txBody>
      </p:sp>
      <p:sp>
        <p:nvSpPr>
          <p:cNvPr id="4" name="Footer Placeholder 3"/>
          <p:cNvSpPr>
            <a:spLocks noGrp="1"/>
          </p:cNvSpPr>
          <p:nvPr>
            <p:ph type="ftr" sz="quarter" idx="11"/>
          </p:nvPr>
        </p:nvSpPr>
        <p:spPr/>
        <p:txBody>
          <a:bodyPr/>
          <a:lstStyle/>
          <a:p>
            <a:endParaRPr lang="en-US" dirty="0"/>
          </a:p>
        </p:txBody>
      </p:sp>
      <p:sp>
        <p:nvSpPr>
          <p:cNvPr id="5" name="Slide Number Placeholder 4"/>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48A87A34-81AB-432B-8DAE-1953F412C126}" type="datetimeFigureOut">
              <a:rPr lang="en-US" dirty="0"/>
              <a:pPr/>
              <a:t>5/12/2016</a:t>
            </a:fld>
            <a:endParaRPr lang="en-US" dirty="0"/>
          </a:p>
        </p:txBody>
      </p:sp>
      <p:sp>
        <p:nvSpPr>
          <p:cNvPr id="3" name="Footer Placeholder 2"/>
          <p:cNvSpPr>
            <a:spLocks noGrp="1"/>
          </p:cNvSpPr>
          <p:nvPr>
            <p:ph type="ftr" sz="quarter" idx="11"/>
          </p:nvPr>
        </p:nvSpPr>
        <p:spPr/>
        <p:txBody>
          <a:bodyPr/>
          <a:lstStyle/>
          <a:p>
            <a:endParaRPr lang="en-US" dirty="0"/>
          </a:p>
        </p:txBody>
      </p:sp>
      <p:sp>
        <p:nvSpPr>
          <p:cNvPr id="4" name="Slide Number Placeholder 3"/>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4114800" cy="1600200"/>
          </a:xfrm>
        </p:spPr>
        <p:txBody>
          <a:bodyPr anchor="b"/>
          <a:lstStyle>
            <a:lvl1pPr algn="l">
              <a:defRPr sz="3200"/>
            </a:lvl1pPr>
          </a:lstStyle>
          <a:p>
            <a:r>
              <a:rPr lang="en-US" smtClean="0"/>
              <a:t>Click to edit Master title style</a:t>
            </a:r>
            <a:endParaRPr lang="en-US" dirty="0"/>
          </a:p>
        </p:txBody>
      </p:sp>
      <p:sp>
        <p:nvSpPr>
          <p:cNvPr id="3" name="Content Placeholder 2"/>
          <p:cNvSpPr>
            <a:spLocks noGrp="1"/>
          </p:cNvSpPr>
          <p:nvPr>
            <p:ph idx="1"/>
          </p:nvPr>
        </p:nvSpPr>
        <p:spPr>
          <a:xfrm>
            <a:off x="4995582" y="746759"/>
            <a:ext cx="6510618" cy="5471925"/>
          </a:xfrm>
        </p:spPr>
        <p:txBody>
          <a:bodyPr anchor="ct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Text Placeholder 3"/>
          <p:cNvSpPr>
            <a:spLocks noGrp="1"/>
          </p:cNvSpPr>
          <p:nvPr>
            <p:ph type="body" sz="half" idx="2"/>
          </p:nvPr>
        </p:nvSpPr>
        <p:spPr>
          <a:xfrm>
            <a:off x="685800" y="3124199"/>
            <a:ext cx="411480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pPr/>
              <a:t>5/12/2016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685800" y="1524000"/>
            <a:ext cx="6873240" cy="1600200"/>
          </a:xfrm>
        </p:spPr>
        <p:txBody>
          <a:bodyPr anchor="b"/>
          <a:lstStyle>
            <a:lvl1pPr algn="l">
              <a:defRPr sz="3200"/>
            </a:lvl1pPr>
          </a:lstStyle>
          <a:p>
            <a:r>
              <a:rPr lang="en-US" smtClean="0"/>
              <a:t>Click to edit Master title style</a:t>
            </a:r>
            <a:endParaRPr lang="en-US" dirty="0"/>
          </a:p>
        </p:txBody>
      </p:sp>
      <p:sp>
        <p:nvSpPr>
          <p:cNvPr id="3" name="Picture Placeholder 2"/>
          <p:cNvSpPr>
            <a:spLocks noGrp="1" noChangeAspect="1"/>
          </p:cNvSpPr>
          <p:nvPr>
            <p:ph type="pic" idx="1"/>
          </p:nvPr>
        </p:nvSpPr>
        <p:spPr>
          <a:xfrm>
            <a:off x="7861238" y="751241"/>
            <a:ext cx="3644962" cy="5467443"/>
          </a:xfrm>
        </p:spPr>
        <p:txBody>
          <a:bodyPr anchor="t"/>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en-US" smtClean="0"/>
              <a:t>Click icon to add picture</a:t>
            </a:r>
            <a:endParaRPr lang="en-US" dirty="0"/>
          </a:p>
        </p:txBody>
      </p:sp>
      <p:sp>
        <p:nvSpPr>
          <p:cNvPr id="4" name="Text Placeholder 3"/>
          <p:cNvSpPr>
            <a:spLocks noGrp="1"/>
          </p:cNvSpPr>
          <p:nvPr>
            <p:ph type="body" sz="half" idx="2"/>
          </p:nvPr>
        </p:nvSpPr>
        <p:spPr>
          <a:xfrm>
            <a:off x="685800" y="3124199"/>
            <a:ext cx="6873240" cy="3094485"/>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smtClean="0"/>
              <a:t>Click to edit Master text styles</a:t>
            </a:r>
          </a:p>
        </p:txBody>
      </p:sp>
      <p:sp>
        <p:nvSpPr>
          <p:cNvPr id="5" name="Date Placeholder 4"/>
          <p:cNvSpPr>
            <a:spLocks noGrp="1"/>
          </p:cNvSpPr>
          <p:nvPr>
            <p:ph type="dt" sz="half" idx="10"/>
          </p:nvPr>
        </p:nvSpPr>
        <p:spPr/>
        <p:txBody>
          <a:bodyPr/>
          <a:lstStyle/>
          <a:p>
            <a:fld id="{48A87A34-81AB-432B-8DAE-1953F412C126}" type="datetimeFigureOut">
              <a:rPr lang="en-US" dirty="0"/>
              <a:pPr/>
              <a:t>5/12/2016</a:t>
            </a:fld>
            <a:endParaRPr lang="en-US" dirty="0"/>
          </a:p>
        </p:txBody>
      </p:sp>
      <p:sp>
        <p:nvSpPr>
          <p:cNvPr id="6" name="Footer Placeholder 5"/>
          <p:cNvSpPr>
            <a:spLocks noGrp="1"/>
          </p:cNvSpPr>
          <p:nvPr>
            <p:ph type="ftr" sz="quarter" idx="11"/>
          </p:nvPr>
        </p:nvSpPr>
        <p:spPr/>
        <p:txBody>
          <a:bodyPr/>
          <a:lstStyle/>
          <a:p>
            <a:endParaRPr lang="en-US" dirty="0"/>
          </a:p>
        </p:txBody>
      </p:sp>
      <p:sp>
        <p:nvSpPr>
          <p:cNvPr id="7" name="Slide Number Placeholder 6"/>
          <p:cNvSpPr>
            <a:spLocks noGrp="1"/>
          </p:cNvSpPr>
          <p:nvPr>
            <p:ph type="sldNum" sz="quarter" idx="12"/>
          </p:nvPr>
        </p:nvSpPr>
        <p:spPr/>
        <p:txBody>
          <a:bodyPr/>
          <a:lstStyle/>
          <a:p>
            <a:fld id="{6D22F896-40B5-4ADD-8801-0D06FADFA095}" type="slidenum">
              <a:rPr lang="en-US" dirty="0"/>
              <a:pPr/>
              <a:t>‹#›</a:t>
            </a:fld>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18" Type="http://schemas.openxmlformats.org/officeDocument/2006/relationships/theme" Target="../theme/theme1.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slideLayout" Target="../slideLayouts/slideLayout17.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19" Type="http://schemas.openxmlformats.org/officeDocument/2006/relationships/image" Target="../media/image1.png"/><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pic>
        <p:nvPicPr>
          <p:cNvPr id="7" name="Picture 6" descr="C0-HD-TOP.png"/>
          <p:cNvPicPr>
            <a:picLocks noChangeAspect="1"/>
          </p:cNvPicPr>
          <p:nvPr/>
        </p:nvPicPr>
        <p:blipFill>
          <a:blip r:embed="rId19">
            <a:extLst>
              <a:ext uri="{28A0092B-C50C-407E-A947-70E740481C1C}">
                <a14:useLocalDpi xmlns:a14="http://schemas.microsoft.com/office/drawing/2010/main" xmlns="" val="0"/>
              </a:ext>
            </a:extLst>
          </a:blip>
          <a:stretch>
            <a:fillRect/>
          </a:stretch>
        </p:blipFill>
        <p:spPr>
          <a:xfrm>
            <a:off x="0" y="0"/>
            <a:ext cx="12192000" cy="1441450"/>
          </a:xfrm>
          <a:prstGeom prst="rect">
            <a:avLst/>
          </a:prstGeom>
        </p:spPr>
      </p:pic>
      <p:sp>
        <p:nvSpPr>
          <p:cNvPr id="2" name="Title Placeholder 1"/>
          <p:cNvSpPr>
            <a:spLocks noGrp="1"/>
          </p:cNvSpPr>
          <p:nvPr>
            <p:ph type="title"/>
          </p:nvPr>
        </p:nvSpPr>
        <p:spPr>
          <a:xfrm>
            <a:off x="2895600" y="764373"/>
            <a:ext cx="8610600" cy="1293028"/>
          </a:xfrm>
          <a:prstGeom prst="rect">
            <a:avLst/>
          </a:prstGeom>
        </p:spPr>
        <p:txBody>
          <a:bodyPr vert="horz" lIns="91440" tIns="45720" rIns="91440" bIns="45720" rtlCol="0" anchor="ctr">
            <a:normAutofit/>
          </a:bodyPr>
          <a:lstStyle/>
          <a:p>
            <a:r>
              <a:rPr lang="en-US" smtClean="0"/>
              <a:t>Click to edit Master title style</a:t>
            </a:r>
            <a:endParaRPr lang="en-US" dirty="0"/>
          </a:p>
        </p:txBody>
      </p:sp>
      <p:sp>
        <p:nvSpPr>
          <p:cNvPr id="3" name="Text Placeholder 2"/>
          <p:cNvSpPr>
            <a:spLocks noGrp="1"/>
          </p:cNvSpPr>
          <p:nvPr>
            <p:ph type="body" idx="1"/>
          </p:nvPr>
        </p:nvSpPr>
        <p:spPr>
          <a:xfrm>
            <a:off x="685800" y="2194560"/>
            <a:ext cx="10820400" cy="4024125"/>
          </a:xfrm>
          <a:prstGeom prst="rect">
            <a:avLst/>
          </a:prstGeom>
        </p:spPr>
        <p:txBody>
          <a:bodyPr vert="horz" lIns="91440" tIns="45720" rIns="91440" bIns="45720" rtlCol="0">
            <a:normAutofit/>
          </a:bodyPr>
          <a:lstStyle/>
          <a:p>
            <a:pPr lvl="0"/>
            <a:r>
              <a:rPr lang="en-US" smtClean="0"/>
              <a:t>Click to edit Master text styles</a:t>
            </a:r>
          </a:p>
          <a:p>
            <a:pPr lvl="1"/>
            <a:r>
              <a:rPr lang="en-US" smtClean="0"/>
              <a:t>Second level</a:t>
            </a:r>
          </a:p>
          <a:p>
            <a:pPr lvl="2"/>
            <a:r>
              <a:rPr lang="en-US" smtClean="0"/>
              <a:t>Third level</a:t>
            </a:r>
          </a:p>
          <a:p>
            <a:pPr lvl="3"/>
            <a:r>
              <a:rPr lang="en-US" smtClean="0"/>
              <a:t>Fourth level</a:t>
            </a:r>
          </a:p>
          <a:p>
            <a:pPr lvl="4"/>
            <a:r>
              <a:rPr lang="en-US" smtClean="0"/>
              <a:t>Fifth level</a:t>
            </a:r>
            <a:endParaRPr lang="en-US" dirty="0"/>
          </a:p>
        </p:txBody>
      </p:sp>
      <p:sp>
        <p:nvSpPr>
          <p:cNvPr id="4" name="Date Placeholder 3"/>
          <p:cNvSpPr>
            <a:spLocks noGrp="1"/>
          </p:cNvSpPr>
          <p:nvPr>
            <p:ph type="dt" sz="half" idx="2"/>
          </p:nvPr>
        </p:nvSpPr>
        <p:spPr>
          <a:xfrm>
            <a:off x="8595360" y="6356350"/>
            <a:ext cx="291084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48A87A34-81AB-432B-8DAE-1953F412C126}" type="datetimeFigureOut">
              <a:rPr lang="en-US" dirty="0"/>
              <a:pPr/>
              <a:t>5/12/2016</a:t>
            </a:fld>
            <a:endParaRPr lang="en-US" dirty="0"/>
          </a:p>
        </p:txBody>
      </p:sp>
      <p:sp>
        <p:nvSpPr>
          <p:cNvPr id="5" name="Footer Placeholder 4"/>
          <p:cNvSpPr>
            <a:spLocks noGrp="1"/>
          </p:cNvSpPr>
          <p:nvPr>
            <p:ph type="ftr" sz="quarter" idx="3"/>
          </p:nvPr>
        </p:nvSpPr>
        <p:spPr>
          <a:xfrm>
            <a:off x="685800" y="6355845"/>
            <a:ext cx="7772400" cy="365125"/>
          </a:xfrm>
          <a:prstGeom prst="rect">
            <a:avLst/>
          </a:prstGeom>
        </p:spPr>
        <p:txBody>
          <a:bodyPr vert="horz" lIns="91440" tIns="45720" rIns="91440" bIns="45720" rtlCol="0" anchor="ctr"/>
          <a:lstStyle>
            <a:lvl1pPr algn="l">
              <a:defRPr sz="1050">
                <a:solidFill>
                  <a:schemeClr val="tx1">
                    <a:tint val="75000"/>
                  </a:schemeClr>
                </a:solidFill>
              </a:defRPr>
            </a:lvl1pPr>
          </a:lstStyle>
          <a:p>
            <a:endParaRPr lang="en-US" dirty="0"/>
          </a:p>
        </p:txBody>
      </p:sp>
      <p:sp>
        <p:nvSpPr>
          <p:cNvPr id="6" name="Slide Number Placeholder 5"/>
          <p:cNvSpPr>
            <a:spLocks noGrp="1"/>
          </p:cNvSpPr>
          <p:nvPr>
            <p:ph type="sldNum" sz="quarter" idx="4"/>
          </p:nvPr>
        </p:nvSpPr>
        <p:spPr>
          <a:xfrm>
            <a:off x="8763000" y="381000"/>
            <a:ext cx="2743200" cy="365125"/>
          </a:xfrm>
          <a:prstGeom prst="rect">
            <a:avLst/>
          </a:prstGeom>
        </p:spPr>
        <p:txBody>
          <a:bodyPr vert="horz" lIns="91440" tIns="45720" rIns="91440" bIns="45720" rtlCol="0" anchor="ctr"/>
          <a:lstStyle>
            <a:lvl1pPr algn="r">
              <a:defRPr sz="1050">
                <a:solidFill>
                  <a:schemeClr val="tx1">
                    <a:tint val="75000"/>
                  </a:schemeClr>
                </a:solidFill>
              </a:defRPr>
            </a:lvl1pPr>
          </a:lstStyle>
          <a:p>
            <a:fld id="{6D22F896-40B5-4ADD-8801-0D06FADFA095}" type="slidenum">
              <a:rPr lang="en-US" dirty="0"/>
              <a:pPr/>
              <a:t>‹#›</a:t>
            </a:fld>
            <a:endParaRPr lang="en-US" dirty="0"/>
          </a:p>
        </p:txBody>
      </p:sp>
    </p:spTree>
  </p:cSld>
  <p:clrMap bg1="dk1" tx1="lt1" bg2="dk2" tx2="lt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60" r:id="rId10"/>
    <p:sldLayoutId id="2147483661" r:id="rId11"/>
    <p:sldLayoutId id="2147483666" r:id="rId12"/>
    <p:sldLayoutId id="2147483663" r:id="rId13"/>
    <p:sldLayoutId id="2147483667" r:id="rId14"/>
    <p:sldLayoutId id="2147483668" r:id="rId15"/>
    <p:sldLayoutId id="2147483658" r:id="rId16"/>
    <p:sldLayoutId id="2147483659" r:id="rId17"/>
  </p:sldLayoutIdLst>
  <p:txStyles>
    <p:titleStyle>
      <a:lvl1pPr algn="r" defTabSz="914400" rtl="0" eaLnBrk="1" latinLnBrk="0" hangingPunct="1">
        <a:lnSpc>
          <a:spcPct val="90000"/>
        </a:lnSpc>
        <a:spcBef>
          <a:spcPct val="0"/>
        </a:spcBef>
        <a:buNone/>
        <a:defRPr sz="4000" kern="1200" cap="all" baseline="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2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600" kern="1200">
          <a:solidFill>
            <a:schemeClr val="tx1"/>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ctrTitle"/>
          </p:nvPr>
        </p:nvSpPr>
        <p:spPr/>
        <p:txBody>
          <a:bodyPr/>
          <a:lstStyle/>
          <a:p>
            <a:r>
              <a:rPr lang="en-GB" dirty="0" smtClean="0"/>
              <a:t>The Well</a:t>
            </a:r>
            <a:endParaRPr lang="en-GB" dirty="0"/>
          </a:p>
        </p:txBody>
      </p:sp>
    </p:spTree>
    <p:extLst>
      <p:ext uri="{BB962C8B-B14F-4D97-AF65-F5344CB8AC3E}">
        <p14:creationId xmlns:p14="http://schemas.microsoft.com/office/powerpoint/2010/main" xmlns="" val="1954491983"/>
      </p:ext>
    </p:extLst>
  </p:cSld>
  <p:clrMapOvr>
    <a:masterClrMapping/>
  </p:clrMapOvr>
  <p:timing>
    <p:tnLst>
      <p:par>
        <p:cTn id="1" dur="indefinite" restart="never" nodeType="tmRoot"/>
      </p:par>
    </p:tn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Where is the well?</a:t>
            </a:r>
            <a:endParaRPr lang="en-GB" dirty="0"/>
          </a:p>
        </p:txBody>
      </p:sp>
      <p:sp>
        <p:nvSpPr>
          <p:cNvPr id="3" name="Content Placeholder 2"/>
          <p:cNvSpPr>
            <a:spLocks noGrp="1"/>
          </p:cNvSpPr>
          <p:nvPr>
            <p:ph idx="1"/>
          </p:nvPr>
        </p:nvSpPr>
        <p:spPr/>
        <p:txBody>
          <a:bodyPr>
            <a:noAutofit/>
          </a:bodyPr>
          <a:lstStyle/>
          <a:p>
            <a:pPr marL="0" indent="0">
              <a:buNone/>
            </a:pPr>
            <a:r>
              <a:rPr lang="en-GB" sz="3600" dirty="0"/>
              <a:t>John 4:13 (NKJV)</a:t>
            </a:r>
            <a:br>
              <a:rPr lang="en-GB" sz="3600" dirty="0"/>
            </a:br>
            <a:r>
              <a:rPr lang="en-GB" sz="3600" dirty="0"/>
              <a:t>13 </a:t>
            </a:r>
            <a:r>
              <a:rPr lang="en-US" sz="3600" dirty="0"/>
              <a:t>Jesus answered and said to her, “Whoever drinks of this water will thirst again,</a:t>
            </a:r>
            <a:r>
              <a:rPr lang="en-GB" sz="3600" dirty="0"/>
              <a:t>14 </a:t>
            </a:r>
            <a:r>
              <a:rPr lang="en-US" sz="3600" dirty="0"/>
              <a:t>but whoever drinks of the water that I shall give him will never thirst. But the water that I shall give him will become </a:t>
            </a:r>
            <a:r>
              <a:rPr lang="en-US" sz="3600" b="1" u="sng" dirty="0"/>
              <a:t>in him</a:t>
            </a:r>
            <a:r>
              <a:rPr lang="en-US" sz="3600" dirty="0"/>
              <a:t> a fountain of water springing up into everlasting life.”</a:t>
            </a:r>
            <a:endParaRPr lang="en-GB" sz="3600" dirty="0"/>
          </a:p>
        </p:txBody>
      </p:sp>
    </p:spTree>
    <p:extLst>
      <p:ext uri="{BB962C8B-B14F-4D97-AF65-F5344CB8AC3E}">
        <p14:creationId xmlns:p14="http://schemas.microsoft.com/office/powerpoint/2010/main" xmlns="" val="1120574025"/>
      </p:ext>
    </p:extLst>
  </p:cSld>
  <p:clrMapOvr>
    <a:masterClrMapping/>
  </p:clrMapOvr>
  <p:timing>
    <p:tnLst>
      <p:par>
        <p:cTn id="1" dur="indefinite" restart="never" nodeType="tmRoot"/>
      </p:par>
    </p:tn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Drawing from your well</a:t>
            </a:r>
            <a:endParaRPr lang="en-GB" dirty="0"/>
          </a:p>
        </p:txBody>
      </p:sp>
      <p:sp>
        <p:nvSpPr>
          <p:cNvPr id="3" name="Content Placeholder 2"/>
          <p:cNvSpPr>
            <a:spLocks noGrp="1"/>
          </p:cNvSpPr>
          <p:nvPr>
            <p:ph idx="1"/>
          </p:nvPr>
        </p:nvSpPr>
        <p:spPr/>
        <p:txBody>
          <a:bodyPr>
            <a:noAutofit/>
          </a:bodyPr>
          <a:lstStyle/>
          <a:p>
            <a:pPr marL="0" indent="0">
              <a:buNone/>
            </a:pPr>
            <a:r>
              <a:rPr lang="en-GB" sz="3600" b="1" dirty="0"/>
              <a:t>Isaiah 12:2-3 (NKJV)</a:t>
            </a:r>
            <a:r>
              <a:rPr lang="en-GB" sz="3600" dirty="0"/>
              <a:t/>
            </a:r>
            <a:br>
              <a:rPr lang="en-GB" sz="3600" dirty="0"/>
            </a:br>
            <a:r>
              <a:rPr lang="en-GB" sz="3600" dirty="0"/>
              <a:t>2 </a:t>
            </a:r>
            <a:r>
              <a:rPr lang="en-US" sz="3600" dirty="0"/>
              <a:t>Behold, God </a:t>
            </a:r>
            <a:r>
              <a:rPr lang="en-US" sz="3600" i="1" dirty="0"/>
              <a:t>is</a:t>
            </a:r>
            <a:r>
              <a:rPr lang="en-US" sz="3600" dirty="0"/>
              <a:t> my salvation, I will trust and not be afraid; ‘For </a:t>
            </a:r>
            <a:r>
              <a:rPr lang="en-US" sz="3600" cap="small" dirty="0"/>
              <a:t>Yah</a:t>
            </a:r>
            <a:r>
              <a:rPr lang="en-US" sz="3600" dirty="0"/>
              <a:t>, the </a:t>
            </a:r>
            <a:r>
              <a:rPr lang="en-US" sz="3600" cap="small" dirty="0"/>
              <a:t>Lord</a:t>
            </a:r>
            <a:r>
              <a:rPr lang="en-US" sz="3600" dirty="0"/>
              <a:t>, </a:t>
            </a:r>
            <a:r>
              <a:rPr lang="en-US" sz="3600" i="1" dirty="0"/>
              <a:t>is</a:t>
            </a:r>
            <a:r>
              <a:rPr lang="en-US" sz="3600" dirty="0"/>
              <a:t> my strength and song; He also has become my salvation.’ </a:t>
            </a:r>
            <a:r>
              <a:rPr lang="en-GB" sz="3600" dirty="0"/>
              <a:t/>
            </a:r>
            <a:br>
              <a:rPr lang="en-GB" sz="3600" dirty="0"/>
            </a:br>
            <a:r>
              <a:rPr lang="en-GB" sz="3600" dirty="0"/>
              <a:t>3 </a:t>
            </a:r>
            <a:r>
              <a:rPr lang="en-US" sz="3600" dirty="0"/>
              <a:t>Therefore with </a:t>
            </a:r>
            <a:r>
              <a:rPr lang="en-US" sz="3600" b="1" u="sng" dirty="0"/>
              <a:t>joy you will draw</a:t>
            </a:r>
            <a:r>
              <a:rPr lang="en-US" sz="3600" dirty="0"/>
              <a:t> water </a:t>
            </a:r>
            <a:r>
              <a:rPr lang="en-US" sz="3600" dirty="0" smtClean="0"/>
              <a:t>from </a:t>
            </a:r>
            <a:r>
              <a:rPr lang="en-US" sz="3600" dirty="0"/>
              <a:t>the wells of salvation.</a:t>
            </a:r>
            <a:endParaRPr lang="en-GB" sz="3600" dirty="0"/>
          </a:p>
        </p:txBody>
      </p:sp>
    </p:spTree>
    <p:extLst>
      <p:ext uri="{BB962C8B-B14F-4D97-AF65-F5344CB8AC3E}">
        <p14:creationId xmlns:p14="http://schemas.microsoft.com/office/powerpoint/2010/main" xmlns="" val="99863027"/>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1841122" y="764373"/>
            <a:ext cx="9665078" cy="1293028"/>
          </a:xfrm>
        </p:spPr>
        <p:txBody>
          <a:bodyPr/>
          <a:lstStyle/>
          <a:p>
            <a:r>
              <a:rPr lang="x-none" smtClean="0"/>
              <a:t>Your well is being contended for</a:t>
            </a:r>
            <a:endParaRPr lang="en-GB" dirty="0"/>
          </a:p>
        </p:txBody>
      </p:sp>
      <p:sp>
        <p:nvSpPr>
          <p:cNvPr id="3" name="Content Placeholder 2"/>
          <p:cNvSpPr>
            <a:spLocks noGrp="1"/>
          </p:cNvSpPr>
          <p:nvPr>
            <p:ph idx="1"/>
          </p:nvPr>
        </p:nvSpPr>
        <p:spPr/>
        <p:txBody>
          <a:bodyPr>
            <a:noAutofit/>
          </a:bodyPr>
          <a:lstStyle/>
          <a:p>
            <a:pPr marL="0" indent="0">
              <a:buNone/>
            </a:pPr>
            <a:r>
              <a:rPr lang="en-GB" sz="3600" b="1" dirty="0"/>
              <a:t>Genesis 26:18</a:t>
            </a:r>
            <a:r>
              <a:rPr lang="en-NZ" sz="3600" b="1" dirty="0"/>
              <a:t> (NKJV) </a:t>
            </a:r>
            <a:endParaRPr lang="en-GB" sz="3600" dirty="0"/>
          </a:p>
          <a:p>
            <a:pPr marL="0" indent="0">
              <a:buNone/>
            </a:pPr>
            <a:r>
              <a:rPr lang="en-GB" sz="3600" baseline="30000" dirty="0"/>
              <a:t>18 </a:t>
            </a:r>
            <a:r>
              <a:rPr lang="en-GB" sz="3600" dirty="0"/>
              <a:t>And Isaac </a:t>
            </a:r>
            <a:r>
              <a:rPr lang="en-GB" sz="3600" b="1" u="sng" dirty="0"/>
              <a:t>dug again</a:t>
            </a:r>
            <a:r>
              <a:rPr lang="en-GB" sz="3600" dirty="0"/>
              <a:t> the wells of water which they had dug in the days of Abraham his father, for the Philistines had stopped them up after the death of Abraham. He called them by the names which his father had called them. </a:t>
            </a:r>
          </a:p>
        </p:txBody>
      </p:sp>
    </p:spTree>
    <p:extLst>
      <p:ext uri="{BB962C8B-B14F-4D97-AF65-F5344CB8AC3E}">
        <p14:creationId xmlns:p14="http://schemas.microsoft.com/office/powerpoint/2010/main" xmlns="" val="1038434271"/>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Dig again</a:t>
            </a:r>
            <a:endParaRPr lang="en-GB" dirty="0"/>
          </a:p>
        </p:txBody>
      </p:sp>
      <p:sp>
        <p:nvSpPr>
          <p:cNvPr id="3" name="Content Placeholder 2"/>
          <p:cNvSpPr>
            <a:spLocks noGrp="1"/>
          </p:cNvSpPr>
          <p:nvPr>
            <p:ph idx="1"/>
          </p:nvPr>
        </p:nvSpPr>
        <p:spPr>
          <a:xfrm>
            <a:off x="685800" y="2180063"/>
            <a:ext cx="10820400" cy="4024125"/>
          </a:xfrm>
        </p:spPr>
        <p:txBody>
          <a:bodyPr>
            <a:noAutofit/>
          </a:bodyPr>
          <a:lstStyle/>
          <a:p>
            <a:pPr marL="0" indent="0">
              <a:buNone/>
            </a:pPr>
            <a:r>
              <a:rPr lang="en-GB" sz="3600" b="1" dirty="0"/>
              <a:t>Genesis 26:22</a:t>
            </a:r>
            <a:r>
              <a:rPr lang="en-NZ" sz="3600" b="1" dirty="0"/>
              <a:t> (NKJV) </a:t>
            </a:r>
            <a:endParaRPr lang="en-GB" sz="3600" dirty="0"/>
          </a:p>
          <a:p>
            <a:pPr marL="0" indent="0">
              <a:buNone/>
            </a:pPr>
            <a:r>
              <a:rPr lang="en-GB" sz="3600" baseline="30000" dirty="0"/>
              <a:t>22 </a:t>
            </a:r>
            <a:r>
              <a:rPr lang="en-GB" sz="3600" dirty="0"/>
              <a:t>And he moved from there and </a:t>
            </a:r>
            <a:r>
              <a:rPr lang="en-GB" sz="3600" b="1" u="sng" dirty="0"/>
              <a:t>dug another well</a:t>
            </a:r>
            <a:r>
              <a:rPr lang="en-GB" sz="3600" dirty="0"/>
              <a:t>, and they did not quarrel over it. So he called its name Rehoboth, because he said, “For now the Lord has made room for us, and we shall be fruitful in the land.” </a:t>
            </a:r>
          </a:p>
        </p:txBody>
      </p:sp>
    </p:spTree>
    <p:extLst>
      <p:ext uri="{BB962C8B-B14F-4D97-AF65-F5344CB8AC3E}">
        <p14:creationId xmlns:p14="http://schemas.microsoft.com/office/powerpoint/2010/main" xmlns="" val="600656189"/>
      </p:ext>
    </p:extLst>
  </p:cSld>
  <p:clrMapOvr>
    <a:masterClrMapping/>
  </p:clrMapOvr>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Tree>
    <p:extLst>
      <p:ext uri="{BB962C8B-B14F-4D97-AF65-F5344CB8AC3E}">
        <p14:creationId xmlns:p14="http://schemas.microsoft.com/office/powerpoint/2010/main" xmlns="" val="787364044"/>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Genesis 28 - jacob</a:t>
            </a:r>
            <a:endParaRPr lang="en-GB" dirty="0"/>
          </a:p>
        </p:txBody>
      </p:sp>
      <p:sp>
        <p:nvSpPr>
          <p:cNvPr id="3" name="Content Placeholder 2"/>
          <p:cNvSpPr>
            <a:spLocks noGrp="1"/>
          </p:cNvSpPr>
          <p:nvPr>
            <p:ph idx="1"/>
          </p:nvPr>
        </p:nvSpPr>
        <p:spPr/>
        <p:txBody>
          <a:bodyPr>
            <a:noAutofit/>
          </a:bodyPr>
          <a:lstStyle/>
          <a:p>
            <a:pPr marL="0" indent="0" algn="just">
              <a:buNone/>
            </a:pPr>
            <a:r>
              <a:rPr lang="en-US" sz="3200" baseline="30000" dirty="0"/>
              <a:t>10 </a:t>
            </a:r>
            <a:r>
              <a:rPr lang="en-US" sz="3200" dirty="0"/>
              <a:t>Now Jacob went out from Beersheba and went toward </a:t>
            </a:r>
            <a:r>
              <a:rPr lang="en-US" sz="3200" dirty="0" err="1"/>
              <a:t>Haran</a:t>
            </a:r>
            <a:r>
              <a:rPr lang="en-US" sz="3200" dirty="0"/>
              <a:t>. </a:t>
            </a:r>
            <a:r>
              <a:rPr lang="en-US" sz="3200" baseline="30000" dirty="0"/>
              <a:t>11 </a:t>
            </a:r>
            <a:r>
              <a:rPr lang="en-US" sz="3200" dirty="0"/>
              <a:t>So he came to a certain place and stayed there all night, because the sun had set. And he took one of the stones of that place and put it at his head, and he lay down in that place to sleep. </a:t>
            </a:r>
            <a:r>
              <a:rPr lang="en-US" sz="3200" baseline="30000" dirty="0"/>
              <a:t>12 </a:t>
            </a:r>
            <a:r>
              <a:rPr lang="en-US" sz="3200" dirty="0"/>
              <a:t>Then he dreamed, and behold, a ladder </a:t>
            </a:r>
            <a:r>
              <a:rPr lang="en-US" sz="3200" i="1" dirty="0"/>
              <a:t>was</a:t>
            </a:r>
            <a:r>
              <a:rPr lang="en-US" sz="3200" dirty="0"/>
              <a:t> set up on the earth, and its top reached to heaven; and there the angels of God were ascending and descending on it. </a:t>
            </a:r>
            <a:endParaRPr lang="en-GB" sz="3200" dirty="0"/>
          </a:p>
        </p:txBody>
      </p:sp>
    </p:spTree>
    <p:extLst>
      <p:ext uri="{BB962C8B-B14F-4D97-AF65-F5344CB8AC3E}">
        <p14:creationId xmlns:p14="http://schemas.microsoft.com/office/powerpoint/2010/main" xmlns="" val="702532972"/>
      </p:ext>
    </p:extLst>
  </p:cSld>
  <p:clrMapOvr>
    <a:masterClrMapping/>
  </p:clrMapOvr>
  <p:timing>
    <p:tnLst>
      <p:par>
        <p:cTn id="1" dur="indefinite" restart="never" nodeType="tmRoot"/>
      </p:par>
    </p:tn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Genesis 28 - jacob</a:t>
            </a:r>
            <a:endParaRPr lang="en-GB" dirty="0"/>
          </a:p>
        </p:txBody>
      </p:sp>
      <p:sp>
        <p:nvSpPr>
          <p:cNvPr id="3" name="Content Placeholder 2"/>
          <p:cNvSpPr>
            <a:spLocks noGrp="1"/>
          </p:cNvSpPr>
          <p:nvPr>
            <p:ph idx="1"/>
          </p:nvPr>
        </p:nvSpPr>
        <p:spPr>
          <a:xfrm>
            <a:off x="768977" y="2223554"/>
            <a:ext cx="10820400" cy="4024125"/>
          </a:xfrm>
        </p:spPr>
        <p:txBody>
          <a:bodyPr>
            <a:noAutofit/>
          </a:bodyPr>
          <a:lstStyle/>
          <a:p>
            <a:pPr marL="0" indent="0" algn="just">
              <a:buNone/>
            </a:pPr>
            <a:r>
              <a:rPr lang="en-US" sz="3600" baseline="30000" dirty="0"/>
              <a:t>13 </a:t>
            </a:r>
            <a:r>
              <a:rPr lang="en-US" sz="3600" dirty="0"/>
              <a:t>And behold, the </a:t>
            </a:r>
            <a:r>
              <a:rPr lang="en-US" sz="3600" cap="small" dirty="0"/>
              <a:t>Lord</a:t>
            </a:r>
            <a:r>
              <a:rPr lang="en-US" sz="3600" dirty="0"/>
              <a:t> stood above it and said: “I </a:t>
            </a:r>
            <a:r>
              <a:rPr lang="en-US" sz="3600" i="1" dirty="0"/>
              <a:t>am</a:t>
            </a:r>
            <a:r>
              <a:rPr lang="en-US" sz="3600" dirty="0"/>
              <a:t> the </a:t>
            </a:r>
            <a:r>
              <a:rPr lang="en-US" sz="3600" cap="small" dirty="0"/>
              <a:t>Lord</a:t>
            </a:r>
            <a:r>
              <a:rPr lang="en-US" sz="3600" dirty="0"/>
              <a:t> God of Abraham your father and the God of Isaac; the land on which you lie I will give to you and your descendants. </a:t>
            </a:r>
            <a:r>
              <a:rPr lang="en-US" sz="3600" baseline="30000" dirty="0"/>
              <a:t>14 </a:t>
            </a:r>
            <a:r>
              <a:rPr lang="en-US" sz="3600" dirty="0"/>
              <a:t>Also your descendants shall be as the dust of the earth; you shall spread abroad to the west and the east, to the north and the south; and in you and in your seed all the families of the earth shall be blessed. </a:t>
            </a:r>
            <a:endParaRPr lang="en-GB" sz="3600" dirty="0"/>
          </a:p>
        </p:txBody>
      </p:sp>
    </p:spTree>
    <p:extLst>
      <p:ext uri="{BB962C8B-B14F-4D97-AF65-F5344CB8AC3E}">
        <p14:creationId xmlns:p14="http://schemas.microsoft.com/office/powerpoint/2010/main" xmlns="" val="764095397"/>
      </p:ext>
    </p:extLst>
  </p:cSld>
  <p:clrMapOvr>
    <a:masterClrMapping/>
  </p:clrMapOvr>
  <p:timing>
    <p:tnLst>
      <p:par>
        <p:cTn id="1" dur="indefinite" restart="never" nodeType="tmRoot"/>
      </p:par>
    </p:tn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Genesis 28 - jacob</a:t>
            </a:r>
            <a:endParaRPr lang="en-GB" dirty="0"/>
          </a:p>
        </p:txBody>
      </p:sp>
      <p:sp>
        <p:nvSpPr>
          <p:cNvPr id="3" name="Content Placeholder 2"/>
          <p:cNvSpPr>
            <a:spLocks noGrp="1"/>
          </p:cNvSpPr>
          <p:nvPr>
            <p:ph idx="1"/>
          </p:nvPr>
        </p:nvSpPr>
        <p:spPr>
          <a:xfrm>
            <a:off x="768977" y="2223554"/>
            <a:ext cx="10820400" cy="4024125"/>
          </a:xfrm>
        </p:spPr>
        <p:txBody>
          <a:bodyPr>
            <a:noAutofit/>
          </a:bodyPr>
          <a:lstStyle/>
          <a:p>
            <a:pPr marL="0" indent="0" algn="just">
              <a:buNone/>
            </a:pPr>
            <a:r>
              <a:rPr lang="en-US" sz="3600" baseline="30000" dirty="0" smtClean="0"/>
              <a:t>15</a:t>
            </a:r>
            <a:r>
              <a:rPr lang="en-US" sz="3600" baseline="30000" dirty="0"/>
              <a:t> </a:t>
            </a:r>
            <a:r>
              <a:rPr lang="en-US" sz="3600" dirty="0"/>
              <a:t>Behold, I </a:t>
            </a:r>
            <a:r>
              <a:rPr lang="en-US" sz="3600" i="1" dirty="0"/>
              <a:t>am</a:t>
            </a:r>
            <a:r>
              <a:rPr lang="en-US" sz="3600" dirty="0"/>
              <a:t> with you and will keep you wherever you go, and will bring you back to this land; for I will not leave you until I have done what I have spoken to you.” </a:t>
            </a:r>
            <a:endParaRPr lang="en-GB" sz="3600" dirty="0"/>
          </a:p>
        </p:txBody>
      </p:sp>
    </p:spTree>
    <p:extLst>
      <p:ext uri="{BB962C8B-B14F-4D97-AF65-F5344CB8AC3E}">
        <p14:creationId xmlns:p14="http://schemas.microsoft.com/office/powerpoint/2010/main" xmlns="" val="1462342575"/>
      </p:ext>
    </p:extLst>
  </p:cSld>
  <p:clrMapOvr>
    <a:masterClrMapping/>
  </p:clrMapOvr>
  <p:timing>
    <p:tnLst>
      <p:par>
        <p:cTn id="1" dur="indefinite" restart="never" nodeType="tmRoot"/>
      </p:par>
    </p:tn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Genesis 28 - jacob</a:t>
            </a:r>
            <a:endParaRPr lang="en-GB" dirty="0"/>
          </a:p>
        </p:txBody>
      </p:sp>
      <p:sp>
        <p:nvSpPr>
          <p:cNvPr id="3" name="Content Placeholder 2"/>
          <p:cNvSpPr>
            <a:spLocks noGrp="1"/>
          </p:cNvSpPr>
          <p:nvPr>
            <p:ph idx="1"/>
          </p:nvPr>
        </p:nvSpPr>
        <p:spPr/>
        <p:txBody>
          <a:bodyPr>
            <a:noAutofit/>
          </a:bodyPr>
          <a:lstStyle/>
          <a:p>
            <a:pPr marL="0" indent="0">
              <a:buNone/>
            </a:pPr>
            <a:r>
              <a:rPr lang="en-US" sz="3600" baseline="30000" dirty="0"/>
              <a:t>16 </a:t>
            </a:r>
            <a:r>
              <a:rPr lang="en-US" sz="3600" dirty="0"/>
              <a:t>Then Jacob awoke from his sleep and said, “Surely the </a:t>
            </a:r>
            <a:r>
              <a:rPr lang="en-US" sz="3600" cap="small" dirty="0"/>
              <a:t>Lord</a:t>
            </a:r>
            <a:r>
              <a:rPr lang="en-US" sz="3600" dirty="0"/>
              <a:t> is in this place, and I did not know </a:t>
            </a:r>
            <a:r>
              <a:rPr lang="en-US" sz="3600" i="1" dirty="0"/>
              <a:t>it</a:t>
            </a:r>
            <a:r>
              <a:rPr lang="en-US" sz="3600" dirty="0"/>
              <a:t>.” </a:t>
            </a:r>
            <a:r>
              <a:rPr lang="en-US" sz="3600" baseline="30000" dirty="0"/>
              <a:t>17 </a:t>
            </a:r>
            <a:r>
              <a:rPr lang="en-US" sz="3600" dirty="0"/>
              <a:t>And he was afraid and said, “How awesome </a:t>
            </a:r>
            <a:r>
              <a:rPr lang="en-US" sz="3600" i="1" dirty="0"/>
              <a:t>is</a:t>
            </a:r>
            <a:r>
              <a:rPr lang="en-US" sz="3600" dirty="0"/>
              <a:t> this place! This </a:t>
            </a:r>
            <a:r>
              <a:rPr lang="en-US" sz="3600" i="1" dirty="0"/>
              <a:t>is</a:t>
            </a:r>
            <a:r>
              <a:rPr lang="en-US" sz="3600" dirty="0"/>
              <a:t> none other than the house of God, and this </a:t>
            </a:r>
            <a:r>
              <a:rPr lang="en-US" sz="3600" i="1" dirty="0"/>
              <a:t>is</a:t>
            </a:r>
            <a:r>
              <a:rPr lang="en-US" sz="3600" dirty="0"/>
              <a:t> the gate of heaven!” </a:t>
            </a:r>
            <a:endParaRPr lang="en-GB" sz="3600" dirty="0"/>
          </a:p>
        </p:txBody>
      </p:sp>
    </p:spTree>
    <p:extLst>
      <p:ext uri="{BB962C8B-B14F-4D97-AF65-F5344CB8AC3E}">
        <p14:creationId xmlns:p14="http://schemas.microsoft.com/office/powerpoint/2010/main" xmlns="" val="740432531"/>
      </p:ext>
    </p:extLst>
  </p:cSld>
  <p:clrMapOvr>
    <a:masterClrMapping/>
  </p:clrMapOvr>
  <p:timing>
    <p:tnLst>
      <p:par>
        <p:cTn id="1" dur="indefinite" restart="never" nodeType="tmRoot"/>
      </p:par>
    </p:tn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GB" dirty="0" smtClean="0"/>
              <a:t>P</a:t>
            </a:r>
            <a:r>
              <a:rPr lang="x-none" dirty="0" smtClean="0"/>
              <a:t>resence of god</a:t>
            </a:r>
            <a:endParaRPr lang="en-GB" dirty="0"/>
          </a:p>
        </p:txBody>
      </p:sp>
      <p:sp>
        <p:nvSpPr>
          <p:cNvPr id="3" name="Content Placeholder 2"/>
          <p:cNvSpPr>
            <a:spLocks noGrp="1"/>
          </p:cNvSpPr>
          <p:nvPr>
            <p:ph idx="1"/>
          </p:nvPr>
        </p:nvSpPr>
        <p:spPr/>
        <p:txBody>
          <a:bodyPr>
            <a:noAutofit/>
          </a:bodyPr>
          <a:lstStyle/>
          <a:p>
            <a:pPr marL="0" indent="0" algn="ctr">
              <a:buNone/>
            </a:pPr>
            <a:r>
              <a:rPr lang="en-US" sz="4800" b="1" baseline="30000" dirty="0"/>
              <a:t>16 </a:t>
            </a:r>
            <a:r>
              <a:rPr lang="en-US" sz="4800" b="1" dirty="0"/>
              <a:t>Then Jacob awoke from his sleep and said, “Surely the </a:t>
            </a:r>
            <a:r>
              <a:rPr lang="en-US" sz="4800" b="1" cap="small" dirty="0"/>
              <a:t>Lord</a:t>
            </a:r>
            <a:r>
              <a:rPr lang="en-US" sz="4800" b="1" dirty="0"/>
              <a:t> is in this place, and I did not know </a:t>
            </a:r>
            <a:r>
              <a:rPr lang="en-US" sz="4800" b="1" i="1" dirty="0"/>
              <a:t>it</a:t>
            </a:r>
            <a:r>
              <a:rPr lang="en-US" sz="4800" b="1" dirty="0" smtClean="0"/>
              <a:t>.”</a:t>
            </a:r>
          </a:p>
          <a:p>
            <a:pPr marL="0" indent="0" algn="ctr">
              <a:buNone/>
            </a:pPr>
            <a:endParaRPr lang="en-US" sz="4800" b="1" dirty="0"/>
          </a:p>
          <a:p>
            <a:pPr marL="0" indent="0" algn="ctr">
              <a:buNone/>
            </a:pPr>
            <a:r>
              <a:rPr lang="en-US" sz="4800" dirty="0" smtClean="0"/>
              <a:t>Q. Are we content to have God present but not know it?</a:t>
            </a:r>
            <a:endParaRPr lang="en-GB" sz="4800" dirty="0"/>
          </a:p>
        </p:txBody>
      </p:sp>
    </p:spTree>
    <p:extLst>
      <p:ext uri="{BB962C8B-B14F-4D97-AF65-F5344CB8AC3E}">
        <p14:creationId xmlns:p14="http://schemas.microsoft.com/office/powerpoint/2010/main" xmlns="" val="643944497"/>
      </p:ext>
    </p:extLst>
  </p:cSld>
  <p:clrMapOvr>
    <a:masterClrMapping/>
  </p:clrMapOvr>
  <p:timing>
    <p:tnLst>
      <p:par>
        <p:cTn id="1" dur="indefinite" restart="never" nodeType="tmRoot"/>
      </p:par>
    </p:tn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From above and beneath</a:t>
            </a:r>
            <a:endParaRPr lang="en-GB" dirty="0"/>
          </a:p>
        </p:txBody>
      </p:sp>
      <p:sp>
        <p:nvSpPr>
          <p:cNvPr id="3" name="Content Placeholder 2"/>
          <p:cNvSpPr>
            <a:spLocks noGrp="1"/>
          </p:cNvSpPr>
          <p:nvPr>
            <p:ph idx="1"/>
          </p:nvPr>
        </p:nvSpPr>
        <p:spPr/>
        <p:txBody>
          <a:bodyPr>
            <a:noAutofit/>
          </a:bodyPr>
          <a:lstStyle/>
          <a:p>
            <a:pPr marL="0" indent="0">
              <a:buNone/>
            </a:pPr>
            <a:r>
              <a:rPr lang="en-US" sz="3600" baseline="30000" dirty="0" smtClean="0"/>
              <a:t>GENESIS 7:11</a:t>
            </a:r>
            <a:r>
              <a:rPr lang="en-US" sz="3600" baseline="30000" dirty="0"/>
              <a:t> </a:t>
            </a:r>
            <a:r>
              <a:rPr lang="en-US" sz="3600" dirty="0"/>
              <a:t>In the six hundredth year of Noah’s life, in the second month, the seventeenth day of the month, on that day all the fountains of the great deep were broken up, and the windows of heaven were opened. </a:t>
            </a:r>
            <a:r>
              <a:rPr lang="en-US" sz="3600" baseline="30000" dirty="0"/>
              <a:t>12 </a:t>
            </a:r>
            <a:r>
              <a:rPr lang="en-US" sz="3600" dirty="0"/>
              <a:t>And the rain was on the earth forty days and forty nights. </a:t>
            </a:r>
            <a:endParaRPr lang="en-GB" sz="3600" dirty="0"/>
          </a:p>
        </p:txBody>
      </p:sp>
    </p:spTree>
    <p:extLst>
      <p:ext uri="{BB962C8B-B14F-4D97-AF65-F5344CB8AC3E}">
        <p14:creationId xmlns:p14="http://schemas.microsoft.com/office/powerpoint/2010/main" xmlns="" val="1775512226"/>
      </p:ext>
    </p:extLst>
  </p:cSld>
  <p:clrMapOvr>
    <a:masterClrMapping/>
  </p:clrMapOvr>
  <p:timing>
    <p:tnLst>
      <p:par>
        <p:cTn id="1" dur="indefinite" restart="never" nodeType="tmRoot"/>
      </p:par>
    </p:tn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a:xfrm>
            <a:off x="2895600" y="778872"/>
            <a:ext cx="8610600" cy="1293028"/>
          </a:xfrm>
        </p:spPr>
        <p:txBody>
          <a:bodyPr/>
          <a:lstStyle/>
          <a:p>
            <a:r>
              <a:rPr lang="x-none" smtClean="0"/>
              <a:t>Sustaining life force</a:t>
            </a:r>
            <a:endParaRPr lang="en-GB" dirty="0"/>
          </a:p>
        </p:txBody>
      </p:sp>
      <p:sp>
        <p:nvSpPr>
          <p:cNvPr id="3" name="Content Placeholder 2"/>
          <p:cNvSpPr>
            <a:spLocks noGrp="1"/>
          </p:cNvSpPr>
          <p:nvPr>
            <p:ph idx="1"/>
          </p:nvPr>
        </p:nvSpPr>
        <p:spPr/>
        <p:txBody>
          <a:bodyPr>
            <a:noAutofit/>
          </a:bodyPr>
          <a:lstStyle/>
          <a:p>
            <a:pPr marL="0" indent="0">
              <a:buNone/>
            </a:pPr>
            <a:r>
              <a:rPr lang="en-GB" sz="3600" b="1" dirty="0"/>
              <a:t>John 4:10 (NKJV)</a:t>
            </a:r>
            <a:br>
              <a:rPr lang="en-GB" sz="3600" b="1" dirty="0"/>
            </a:br>
            <a:r>
              <a:rPr lang="en-GB" sz="3600" dirty="0"/>
              <a:t>10 Jesus answered and said to her, “If you knew the gift of God, and who it is who says to you, ‘Give Me a drink,’ you would have asked Him, and He would have given you </a:t>
            </a:r>
            <a:r>
              <a:rPr lang="en-GB" sz="3600" u="sng" dirty="0"/>
              <a:t>living water</a:t>
            </a:r>
            <a:r>
              <a:rPr lang="en-GB" sz="3600" dirty="0"/>
              <a:t>.”</a:t>
            </a:r>
          </a:p>
        </p:txBody>
      </p:sp>
    </p:spTree>
    <p:extLst>
      <p:ext uri="{BB962C8B-B14F-4D97-AF65-F5344CB8AC3E}">
        <p14:creationId xmlns:p14="http://schemas.microsoft.com/office/powerpoint/2010/main" xmlns="" val="1191986615"/>
      </p:ext>
    </p:extLst>
  </p:cSld>
  <p:clrMapOvr>
    <a:masterClrMapping/>
  </p:clrMapOvr>
  <p:timing>
    <p:tnLst>
      <p:par>
        <p:cTn id="1" dur="indefinite" restart="never" nodeType="tmRoot"/>
      </p:par>
    </p:tn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x-none" dirty="0" smtClean="0"/>
              <a:t>Accessing your own well</a:t>
            </a:r>
            <a:endParaRPr lang="en-GB" dirty="0"/>
          </a:p>
        </p:txBody>
      </p:sp>
      <p:sp>
        <p:nvSpPr>
          <p:cNvPr id="3" name="Content Placeholder 2"/>
          <p:cNvSpPr>
            <a:spLocks noGrp="1"/>
          </p:cNvSpPr>
          <p:nvPr>
            <p:ph idx="1"/>
          </p:nvPr>
        </p:nvSpPr>
        <p:spPr/>
        <p:txBody>
          <a:bodyPr>
            <a:noAutofit/>
          </a:bodyPr>
          <a:lstStyle/>
          <a:p>
            <a:pPr marL="0" indent="0">
              <a:buNone/>
            </a:pPr>
            <a:r>
              <a:rPr lang="en-GB" sz="3600" b="1" dirty="0"/>
              <a:t>Proverbs 5:15 (NKJV)</a:t>
            </a:r>
            <a:br>
              <a:rPr lang="en-GB" sz="3600" b="1" dirty="0"/>
            </a:br>
            <a:r>
              <a:rPr lang="en-GB" sz="3600" dirty="0"/>
              <a:t>15 </a:t>
            </a:r>
            <a:r>
              <a:rPr lang="en-GB" sz="3600" u="sng" dirty="0"/>
              <a:t>Drink water</a:t>
            </a:r>
            <a:r>
              <a:rPr lang="en-GB" sz="3600" dirty="0"/>
              <a:t> from your own cistern, </a:t>
            </a:r>
            <a:r>
              <a:rPr lang="en-GB" sz="3600" u="sng" dirty="0"/>
              <a:t>And running water from your own well</a:t>
            </a:r>
            <a:r>
              <a:rPr lang="en-GB" sz="3600" dirty="0"/>
              <a:t>. </a:t>
            </a:r>
          </a:p>
        </p:txBody>
      </p:sp>
    </p:spTree>
    <p:extLst>
      <p:ext uri="{BB962C8B-B14F-4D97-AF65-F5344CB8AC3E}">
        <p14:creationId xmlns:p14="http://schemas.microsoft.com/office/powerpoint/2010/main" xmlns="" val="1172632757"/>
      </p:ext>
    </p:extLst>
  </p:cSld>
  <p:clrMapOvr>
    <a:masterClrMapping/>
  </p:clrMapOvr>
  <p:timing>
    <p:tnLst>
      <p:par>
        <p:cTn id="1" dur="indefinite" restart="never" nodeType="tmRoot"/>
      </p:par>
    </p:tnLst>
  </p:timing>
</p:sld>
</file>

<file path=ppt/theme/theme1.xml><?xml version="1.0" encoding="utf-8"?>
<a:theme xmlns:a="http://schemas.openxmlformats.org/drawingml/2006/main" name="Vapor Trail">
  <a:themeElements>
    <a:clrScheme name="Vapor Trail">
      <a:dk1>
        <a:sysClr val="windowText" lastClr="000000"/>
      </a:dk1>
      <a:lt1>
        <a:sysClr val="window" lastClr="FFFFFF"/>
      </a:lt1>
      <a:dk2>
        <a:srgbClr val="454545"/>
      </a:dk2>
      <a:lt2>
        <a:srgbClr val="DADADA"/>
      </a:lt2>
      <a:accent1>
        <a:srgbClr val="DF2E28"/>
      </a:accent1>
      <a:accent2>
        <a:srgbClr val="FE801A"/>
      </a:accent2>
      <a:accent3>
        <a:srgbClr val="E9BF35"/>
      </a:accent3>
      <a:accent4>
        <a:srgbClr val="81BB42"/>
      </a:accent4>
      <a:accent5>
        <a:srgbClr val="32C7A9"/>
      </a:accent5>
      <a:accent6>
        <a:srgbClr val="4A9BDC"/>
      </a:accent6>
      <a:hlink>
        <a:srgbClr val="F0532B"/>
      </a:hlink>
      <a:folHlink>
        <a:srgbClr val="F38B53"/>
      </a:folHlink>
    </a:clrScheme>
    <a:fontScheme name="Vapor Trail">
      <a:majorFont>
        <a:latin typeface="Century Gothic"/>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entury Gothic"/>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Vapor Trail">
      <a:fillStyleLst>
        <a:solidFill>
          <a:schemeClr val="phClr"/>
        </a:solidFill>
        <a:gradFill rotWithShape="1">
          <a:gsLst>
            <a:gs pos="0">
              <a:schemeClr val="phClr">
                <a:tint val="69000"/>
                <a:alpha val="100000"/>
                <a:satMod val="109000"/>
                <a:lumMod val="110000"/>
              </a:schemeClr>
            </a:gs>
            <a:gs pos="52000">
              <a:schemeClr val="phClr">
                <a:tint val="74000"/>
                <a:satMod val="100000"/>
                <a:lumMod val="104000"/>
              </a:schemeClr>
            </a:gs>
            <a:gs pos="100000">
              <a:schemeClr val="phClr">
                <a:tint val="78000"/>
                <a:satMod val="100000"/>
                <a:lumMod val="100000"/>
              </a:schemeClr>
            </a:gs>
          </a:gsLst>
          <a:lin ang="5400000" scaled="0"/>
        </a:gradFill>
        <a:gradFill rotWithShape="1">
          <a:gsLst>
            <a:gs pos="0">
              <a:schemeClr val="phClr">
                <a:tint val="96000"/>
                <a:satMod val="100000"/>
                <a:lumMod val="104000"/>
              </a:schemeClr>
            </a:gs>
            <a:gs pos="78000">
              <a:schemeClr val="phClr">
                <a:shade val="100000"/>
                <a:satMod val="110000"/>
                <a:lumMod val="100000"/>
              </a:schemeClr>
            </a:gs>
          </a:gsLst>
          <a:lin ang="5400000" scaled="0"/>
        </a:gradFill>
      </a:fillStyleLst>
      <a:lnStyleLst>
        <a:ln w="9525" cap="flat" cmpd="sng" algn="ctr">
          <a:solidFill>
            <a:schemeClr val="phClr"/>
          </a:solidFill>
          <a:prstDash val="solid"/>
        </a:ln>
        <a:ln w="12700" cap="flat" cmpd="sng" algn="ctr">
          <a:solidFill>
            <a:schemeClr val="phClr"/>
          </a:solidFill>
          <a:prstDash val="solid"/>
        </a:ln>
        <a:ln w="19050" cap="flat" cmpd="sng" algn="ctr">
          <a:solidFill>
            <a:schemeClr val="phClr"/>
          </a:solidFill>
          <a:prstDash val="solid"/>
        </a:ln>
      </a:lnStyleLst>
      <a:effectStyleLst>
        <a:effectStyle>
          <a:effectLst/>
        </a:effectStyle>
        <a:effectStyle>
          <a:effectLst/>
          <a:scene3d>
            <a:camera prst="orthographicFront">
              <a:rot lat="0" lon="0" rev="0"/>
            </a:camera>
            <a:lightRig rig="threePt" dir="t"/>
          </a:scene3d>
          <a:sp3d>
            <a:bevelT w="25400" h="12700"/>
          </a:sp3d>
        </a:effectStyle>
        <a:effectStyle>
          <a:effectLst>
            <a:outerShdw blurRad="57150" dist="19050" dir="5400000" algn="ctr" rotWithShape="0">
              <a:srgbClr val="000000">
                <a:alpha val="48000"/>
              </a:srgbClr>
            </a:outerShdw>
          </a:effectLst>
          <a:scene3d>
            <a:camera prst="orthographicFront">
              <a:rot lat="0" lon="0" rev="0"/>
            </a:camera>
            <a:lightRig rig="threePt" dir="t"/>
          </a:scene3d>
          <a:sp3d>
            <a:bevelT w="50800" h="25400"/>
          </a:sp3d>
        </a:effectStyle>
      </a:effectStyleLst>
      <a:bgFillStyleLst>
        <a:solidFill>
          <a:schemeClr val="phClr"/>
        </a:solidFill>
        <a:solidFill>
          <a:schemeClr val="phClr">
            <a:tint val="95000"/>
            <a:satMod val="170000"/>
          </a:schemeClr>
        </a:solidFill>
        <a:gradFill rotWithShape="1">
          <a:gsLst>
            <a:gs pos="0">
              <a:schemeClr val="phClr">
                <a:tint val="93000"/>
                <a:shade val="98000"/>
                <a:satMod val="150000"/>
                <a:lumMod val="102000"/>
              </a:schemeClr>
            </a:gs>
            <a:gs pos="50000">
              <a:schemeClr val="phClr">
                <a:tint val="98000"/>
                <a:shade val="90000"/>
                <a:satMod val="13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xmlns="" name="Vapor Trail" id="{4FDF2955-7D9C-493C-B9F9-C205151B46CD}" vid="{8F31A783-2159-4870-BC29-2BA7D038EA44}"/>
    </a:ext>
  </a:extLst>
</a:theme>
</file>

<file path=docProps/app.xml><?xml version="1.0" encoding="utf-8"?>
<Properties xmlns="http://schemas.openxmlformats.org/officeDocument/2006/extended-properties" xmlns:vt="http://schemas.openxmlformats.org/officeDocument/2006/docPropsVTypes">
  <Template>VaporTrail_16x9</Template>
  <TotalTime>33</TotalTime>
  <Words>89</Words>
  <Application>Microsoft Office PowerPoint</Application>
  <PresentationFormat>Custom</PresentationFormat>
  <Paragraphs>29</Paragraphs>
  <Slides>14</Slides>
  <Notes>0</Notes>
  <HiddenSlides>0</HiddenSlides>
  <MMClips>0</MMClips>
  <ScaleCrop>false</ScaleCrop>
  <HeadingPairs>
    <vt:vector size="4" baseType="variant">
      <vt:variant>
        <vt:lpstr>Theme</vt:lpstr>
      </vt:variant>
      <vt:variant>
        <vt:i4>1</vt:i4>
      </vt:variant>
      <vt:variant>
        <vt:lpstr>Slide Titles</vt:lpstr>
      </vt:variant>
      <vt:variant>
        <vt:i4>14</vt:i4>
      </vt:variant>
    </vt:vector>
  </HeadingPairs>
  <TitlesOfParts>
    <vt:vector size="15" baseType="lpstr">
      <vt:lpstr>Vapor Trail</vt:lpstr>
      <vt:lpstr>The Well</vt:lpstr>
      <vt:lpstr>Genesis 28 - jacob</vt:lpstr>
      <vt:lpstr>Genesis 28 - jacob</vt:lpstr>
      <vt:lpstr>Genesis 28 - jacob</vt:lpstr>
      <vt:lpstr>Genesis 28 - jacob</vt:lpstr>
      <vt:lpstr>Presence of god</vt:lpstr>
      <vt:lpstr>From above and beneath</vt:lpstr>
      <vt:lpstr>Sustaining life force</vt:lpstr>
      <vt:lpstr>Accessing your own well</vt:lpstr>
      <vt:lpstr>Where is the well?</vt:lpstr>
      <vt:lpstr>Drawing from your well</vt:lpstr>
      <vt:lpstr>Your well is being contended for</vt:lpstr>
      <vt:lpstr>Dig again</vt:lpstr>
      <vt:lpstr>Slide 14</vt:lpstr>
    </vt:vector>
  </TitlesOfParts>
  <LinksUpToDate>false</LinksUpToDate>
  <SharedDoc>false</SharedDoc>
  <HyperlinksChanged>false</HyperlinksChanged>
  <AppVersion>12.0000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james.firefall@gmail.com</dc:creator>
  <cp:lastModifiedBy>Rochelle Goring</cp:lastModifiedBy>
  <cp:revision>29</cp:revision>
  <dcterms:created xsi:type="dcterms:W3CDTF">2016-05-12T04:36:33Z</dcterms:created>
  <dcterms:modified xsi:type="dcterms:W3CDTF">2016-05-12T05:26:46Z</dcterms:modified>
</cp:coreProperties>
</file>