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p:cViewPr varScale="1">
        <p:scale>
          <a:sx n="64" d="100"/>
          <a:sy n="64" d="100"/>
        </p:scale>
        <p:origin x="-876" y="-102"/>
      </p:cViewPr>
      <p:guideLst>
        <p:guide orient="horz" pos="2160"/>
        <p:guide pos="384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9111716" y="4243845"/>
            <a:ext cx="3077108" cy="276940"/>
          </a:xfrm>
          <a:prstGeom prst="rect">
            <a:avLst/>
          </a:prstGeom>
        </p:spPr>
      </p:pic>
      <p:sp>
        <p:nvSpPr>
          <p:cNvPr id="9" name="Rectangle 8"/>
          <p:cNvSpPr/>
          <p:nvPr/>
        </p:nvSpPr>
        <p:spPr>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8ABE3C1-DBE1-495D-B57B-2849774B866A}" type="datetimeFigureOut">
              <a:rPr lang="en-US" dirty="0"/>
              <a:pPr/>
              <a:t>5/16/2016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255346" y="2750337"/>
            <a:ext cx="1171888" cy="1356442"/>
          </a:xfrm>
        </p:spPr>
        <p:txBody>
          <a:bodyPr/>
          <a:lstStyle/>
          <a:p>
            <a:fld id="{6D22F896-40B5-4ADD-8801-0D06FADFA09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6C117F-5CCF-4837-BE5F-2B92066CAFAF}" type="datetimeFigureOut">
              <a:rPr lang="en-US" dirty="0"/>
              <a:pPr/>
              <a:t>5/16/2016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309"/>
            <a:ext cx="1154151" cy="1090789"/>
          </a:xfrm>
        </p:spPr>
        <p:txBody>
          <a:bodyPr/>
          <a:lstStyle/>
          <a:p>
            <a:fld id="{6D22F896-40B5-4ADD-8801-0D06FADFA09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EB90BD-B6CE-46B7-997F-7313B992CCDC}" type="datetimeFigureOut">
              <a:rPr lang="en-US" dirty="0"/>
              <a:pPr/>
              <a:t>5/16/2016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615"/>
            <a:ext cx="1154151" cy="1090789"/>
          </a:xfrm>
        </p:spPr>
        <p:txBody>
          <a:bodyPr/>
          <a:lstStyle/>
          <a:p>
            <a:fld id="{6D22F896-40B5-4ADD-8801-0D06FADFA09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0585826" y="5929622"/>
            <a:ext cx="1602997" cy="144270"/>
          </a:xfrm>
          <a:prstGeom prst="rect">
            <a:avLst/>
          </a:prstGeom>
        </p:spPr>
      </p:pic>
      <p:sp>
        <p:nvSpPr>
          <p:cNvPr id="14" name="Rectangle 13"/>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B9D11F-B188-461D-B23F-39381795C052}" type="datetimeFigureOut">
              <a:rPr lang="en-US" dirty="0"/>
              <a:pPr/>
              <a:t>5/16/2016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pPr/>
              <a:t>‹#›</a:t>
            </a:fld>
            <a:endParaRPr lang="en-US"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0585826" y="5929622"/>
            <a:ext cx="1602997" cy="144270"/>
          </a:xfrm>
          <a:prstGeom prst="rect">
            <a:avLst/>
          </a:prstGeom>
        </p:spPr>
      </p:pic>
      <p:sp>
        <p:nvSpPr>
          <p:cNvPr id="11" name="Rectangle 10"/>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E6D8D9-55A2-4063-B0F3-121F44549695}" type="datetimeFigureOut">
              <a:rPr lang="en-US" dirty="0"/>
              <a:pPr/>
              <a:t>5/16/2016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0585826" y="1971234"/>
            <a:ext cx="1602997" cy="144270"/>
          </a:xfrm>
          <a:prstGeom prst="rect">
            <a:avLst/>
          </a:prstGeom>
        </p:spPr>
      </p:pic>
      <p:sp>
        <p:nvSpPr>
          <p:cNvPr id="16" name="Rectangle 15"/>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D4B24536-994D-4021-A283-9F449C0DB509}" type="datetimeFigureOut">
              <a:rPr lang="en-US" dirty="0"/>
              <a:pPr/>
              <a:t>5/16/2016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3CBBBB78-C96F-47B7-AB17-D852CA960AC9}" type="datetimeFigureOut">
              <a:rPr lang="en-US" dirty="0"/>
              <a:pPr/>
              <a:t>5/16/2016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0585826" y="1971234"/>
            <a:ext cx="1602997" cy="144270"/>
          </a:xfrm>
          <a:prstGeom prst="rect">
            <a:avLst/>
          </a:prstGeom>
        </p:spPr>
      </p:pic>
      <p:sp>
        <p:nvSpPr>
          <p:cNvPr id="9" name="Rectangle 8"/>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FA3F48C-C7C6-4055-9F49-3777875E72AE}" type="datetimeFigureOut">
              <a:rPr lang="en-US" dirty="0"/>
              <a:pPr/>
              <a:t>5/16/2016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6178E61D-D431-422C-9764-11DAFE33AB63}" type="datetimeFigureOut">
              <a:rPr lang="en-US" dirty="0"/>
              <a:pPr/>
              <a:t>5/16/2016</a:t>
            </a:fld>
            <a:endParaRPr lang="en-US" dirty="0"/>
          </a:p>
        </p:txBody>
      </p:sp>
      <p:sp>
        <p:nvSpPr>
          <p:cNvPr id="5" name="Footer Placeholder 4"/>
          <p:cNvSpPr>
            <a:spLocks noGrp="1"/>
          </p:cNvSpPr>
          <p:nvPr>
            <p:ph type="ftr" sz="quarter" idx="11"/>
          </p:nvPr>
        </p:nvSpPr>
        <p:spPr>
          <a:xfrm>
            <a:off x="680321" y="5936188"/>
            <a:ext cx="6126805" cy="365125"/>
          </a:xfrm>
        </p:spPr>
        <p:txBody>
          <a:bodyPr/>
          <a:lstStyle/>
          <a:p>
            <a:endParaRPr lang="en-US" dirty="0"/>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6D22F896-40B5-4ADD-8801-0D06FADFA09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2DE42F4-6EEF-4EF7-8ED4-2208F0F89A08}" type="datetimeFigureOut">
              <a:rPr lang="en-US" dirty="0"/>
              <a:pPr/>
              <a:t>5/16/2016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0585824" y="4087901"/>
            <a:ext cx="1602997" cy="144270"/>
          </a:xfrm>
          <a:prstGeom prst="rect">
            <a:avLst/>
          </a:prstGeom>
        </p:spPr>
      </p:pic>
      <p:sp>
        <p:nvSpPr>
          <p:cNvPr id="9" name="Rectangle 8"/>
          <p:cNvSpPr/>
          <p:nvPr/>
        </p:nvSpPr>
        <p:spPr>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578ACC-22D6-47C1-A373-4FD133E34F3C}" type="datetimeFigureOut">
              <a:rPr lang="en-US" dirty="0"/>
              <a:pPr/>
              <a:t>5/16/2016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729455" y="2869895"/>
            <a:ext cx="1154151" cy="1090789"/>
          </a:xfrm>
        </p:spPr>
        <p:txBody>
          <a:bodyPr/>
          <a:lstStyle/>
          <a:p>
            <a:fld id="{6D22F896-40B5-4ADD-8801-0D06FADFA09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E5A6C69-6797-4E8A-BF37-F2C3751466E9}" type="datetimeFigureOut">
              <a:rPr lang="en-US" dirty="0"/>
              <a:pPr/>
              <a:t>5/16/2016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0585826" y="1971234"/>
            <a:ext cx="1602997" cy="144270"/>
          </a:xfrm>
          <a:prstGeom prst="rect">
            <a:avLst/>
          </a:prstGeom>
        </p:spPr>
      </p:pic>
      <p:sp>
        <p:nvSpPr>
          <p:cNvPr id="12" name="Rectangle 11"/>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82014A1-A632-4878-A0D3-F52BA7563730}" type="datetimeFigureOut">
              <a:rPr lang="en-US" dirty="0"/>
              <a:pPr/>
              <a:t>5/16/2016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0585826" y="1971234"/>
            <a:ext cx="1602997" cy="144270"/>
          </a:xfrm>
          <a:prstGeom prst="rect">
            <a:avLst/>
          </a:prstGeom>
        </p:spPr>
      </p:pic>
      <p:sp>
        <p:nvSpPr>
          <p:cNvPr id="8" name="Rectangle 7"/>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E99F462-093F-4566-844B-4C71F2739DA5}" type="datetimeFigureOut">
              <a:rPr lang="en-US" dirty="0"/>
              <a:pPr/>
              <a:t>5/16/2016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D24A7AC-904D-4781-85BA-7D10C17ED021}" type="datetimeFigureOut">
              <a:rPr lang="en-US" dirty="0"/>
              <a:pPr/>
              <a:t>5/16/2016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31444B-B92B-4E27-8C94-BB93EAF5CB18}" type="datetimeFigureOut">
              <a:rPr lang="en-US" dirty="0"/>
              <a:pPr/>
              <a:t>5/16/2016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3EFA5E-FA76-400D-B3DC-F0BA90E6D107}" type="datetimeFigureOut">
              <a:rPr lang="en-US" dirty="0"/>
              <a:pPr/>
              <a:t>5/16/2016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9D6E9DEC-419B-4CC5-A080-3B06BD5A8291}" type="datetimeFigureOut">
              <a:rPr lang="en-US" dirty="0"/>
              <a:pPr/>
              <a:t>5/16/2016</a:t>
            </a:fld>
            <a:endParaRPr lang="en-US" dirty="0"/>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Fragrance Test</a:t>
            </a:r>
            <a:endParaRPr lang="en-GB" dirty="0"/>
          </a:p>
        </p:txBody>
      </p:sp>
    </p:spTree>
    <p:extLst>
      <p:ext uri="{BB962C8B-B14F-4D97-AF65-F5344CB8AC3E}">
        <p14:creationId xmlns:p14="http://schemas.microsoft.com/office/powerpoint/2010/main" xmlns="" val="17941810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Mary found:</a:t>
            </a:r>
            <a:endParaRPr lang="en-GB" dirty="0"/>
          </a:p>
        </p:txBody>
      </p:sp>
      <p:sp>
        <p:nvSpPr>
          <p:cNvPr id="3" name="Content Placeholder 2"/>
          <p:cNvSpPr>
            <a:spLocks noGrp="1"/>
          </p:cNvSpPr>
          <p:nvPr>
            <p:ph idx="1"/>
          </p:nvPr>
        </p:nvSpPr>
        <p:spPr/>
        <p:txBody>
          <a:bodyPr>
            <a:normAutofit/>
          </a:bodyPr>
          <a:lstStyle/>
          <a:p>
            <a:pPr marL="0" indent="0">
              <a:buNone/>
            </a:pPr>
            <a:r>
              <a:rPr lang="en-US" sz="4400" dirty="0" smtClean="0"/>
              <a:t>1.  The FRAGRANCE of the WORD </a:t>
            </a:r>
            <a:endParaRPr lang="en-GB" sz="4400" dirty="0"/>
          </a:p>
        </p:txBody>
      </p:sp>
    </p:spTree>
    <p:extLst>
      <p:ext uri="{BB962C8B-B14F-4D97-AF65-F5344CB8AC3E}">
        <p14:creationId xmlns:p14="http://schemas.microsoft.com/office/powerpoint/2010/main" xmlns="" val="1004731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Mary sat at Jesus feet in SORROW</a:t>
            </a:r>
            <a:endParaRPr lang="en-GB" dirty="0"/>
          </a:p>
        </p:txBody>
      </p:sp>
      <p:sp>
        <p:nvSpPr>
          <p:cNvPr id="3" name="Content Placeholder 2"/>
          <p:cNvSpPr>
            <a:spLocks noGrp="1"/>
          </p:cNvSpPr>
          <p:nvPr>
            <p:ph idx="1"/>
          </p:nvPr>
        </p:nvSpPr>
        <p:spPr>
          <a:xfrm>
            <a:off x="680321" y="2336873"/>
            <a:ext cx="10789954" cy="3599316"/>
          </a:xfrm>
        </p:spPr>
        <p:txBody>
          <a:bodyPr>
            <a:noAutofit/>
          </a:bodyPr>
          <a:lstStyle/>
          <a:p>
            <a:pPr marL="0" indent="0">
              <a:buNone/>
            </a:pPr>
            <a:r>
              <a:rPr lang="en-US" sz="3200" baseline="30000" dirty="0"/>
              <a:t>32 </a:t>
            </a:r>
            <a:r>
              <a:rPr lang="en-US" sz="3200" dirty="0"/>
              <a:t>Then, when Mary came where Jesus was, and saw Him, she fell down at His feet, saying to Him, “Lord, if You had been here, my brother would not have died.” </a:t>
            </a:r>
            <a:endParaRPr lang="en-GB" sz="3200" dirty="0"/>
          </a:p>
          <a:p>
            <a:pPr marL="0" indent="0">
              <a:buNone/>
            </a:pPr>
            <a:r>
              <a:rPr lang="en-US" sz="3200" baseline="30000" dirty="0"/>
              <a:t>33 </a:t>
            </a:r>
            <a:r>
              <a:rPr lang="en-US" sz="3200" dirty="0"/>
              <a:t>Therefore, when Jesus saw her weeping, and the Jews who came with her weeping, He groaned in the spirit and was troubled. </a:t>
            </a:r>
            <a:r>
              <a:rPr lang="en-US" sz="3200" baseline="30000" dirty="0"/>
              <a:t>34 </a:t>
            </a:r>
            <a:r>
              <a:rPr lang="en-US" sz="3200" dirty="0"/>
              <a:t>And He said, “Where have you laid him?” </a:t>
            </a:r>
            <a:endParaRPr lang="en-GB" sz="3200" dirty="0"/>
          </a:p>
          <a:p>
            <a:pPr marL="0" indent="0">
              <a:buNone/>
            </a:pPr>
            <a:r>
              <a:rPr lang="en-US" sz="3200" dirty="0"/>
              <a:t>They said to Him, “Lord, come and see.” </a:t>
            </a:r>
            <a:endParaRPr lang="en-GB" sz="3200" dirty="0"/>
          </a:p>
          <a:p>
            <a:pPr marL="0" indent="0">
              <a:buNone/>
            </a:pPr>
            <a:r>
              <a:rPr lang="en-US" sz="3200" baseline="30000" dirty="0"/>
              <a:t>35 </a:t>
            </a:r>
            <a:r>
              <a:rPr lang="en-US" sz="3200" dirty="0"/>
              <a:t>Jesus wept. </a:t>
            </a:r>
            <a:r>
              <a:rPr lang="en-US" sz="3200" baseline="30000" dirty="0"/>
              <a:t>36 </a:t>
            </a:r>
            <a:r>
              <a:rPr lang="en-US" sz="3200" dirty="0"/>
              <a:t>Then the Jews said, “See how He loved him!” </a:t>
            </a:r>
            <a:br>
              <a:rPr lang="en-US" sz="3200" dirty="0"/>
            </a:br>
            <a:endParaRPr lang="en-GB" sz="3200" dirty="0"/>
          </a:p>
        </p:txBody>
      </p:sp>
    </p:spTree>
    <p:extLst>
      <p:ext uri="{BB962C8B-B14F-4D97-AF65-F5344CB8AC3E}">
        <p14:creationId xmlns:p14="http://schemas.microsoft.com/office/powerpoint/2010/main" xmlns="" val="17428938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Mary brought to Jesus feet her BURDENS</a:t>
            </a:r>
            <a:endParaRPr lang="en-GB" dirty="0"/>
          </a:p>
        </p:txBody>
      </p:sp>
    </p:spTree>
    <p:extLst>
      <p:ext uri="{BB962C8B-B14F-4D97-AF65-F5344CB8AC3E}">
        <p14:creationId xmlns:p14="http://schemas.microsoft.com/office/powerpoint/2010/main" xmlns="" val="9924365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Release your Burdens today</a:t>
            </a:r>
            <a:endParaRPr lang="en-GB" dirty="0"/>
          </a:p>
        </p:txBody>
      </p:sp>
      <p:sp>
        <p:nvSpPr>
          <p:cNvPr id="3" name="Content Placeholder 2"/>
          <p:cNvSpPr>
            <a:spLocks noGrp="1"/>
          </p:cNvSpPr>
          <p:nvPr>
            <p:ph idx="1"/>
          </p:nvPr>
        </p:nvSpPr>
        <p:spPr/>
        <p:txBody>
          <a:bodyPr>
            <a:normAutofit/>
          </a:bodyPr>
          <a:lstStyle/>
          <a:p>
            <a:pPr marL="0" indent="0">
              <a:buNone/>
            </a:pPr>
            <a:r>
              <a:rPr lang="en-US" sz="3200" b="1" dirty="0"/>
              <a:t>Matthew 11:28–30</a:t>
            </a:r>
            <a:r>
              <a:rPr lang="en-NZ" sz="3200" b="1" dirty="0"/>
              <a:t> (NKJV) </a:t>
            </a:r>
            <a:endParaRPr lang="en-GB" sz="3200" dirty="0"/>
          </a:p>
          <a:p>
            <a:pPr marL="0" indent="0">
              <a:buNone/>
            </a:pPr>
            <a:r>
              <a:rPr lang="en-US" sz="3200" baseline="30000" dirty="0"/>
              <a:t>28 </a:t>
            </a:r>
            <a:r>
              <a:rPr lang="en-US" sz="3200" dirty="0"/>
              <a:t>Come to Me, all </a:t>
            </a:r>
            <a:r>
              <a:rPr lang="en-US" sz="3200" i="1" dirty="0"/>
              <a:t>you</a:t>
            </a:r>
            <a:r>
              <a:rPr lang="en-US" sz="3200" dirty="0"/>
              <a:t> who labor and are heavy laden, and </a:t>
            </a:r>
            <a:r>
              <a:rPr lang="en-US" sz="3200" b="1" u="sng" dirty="0"/>
              <a:t>I will give you rest</a:t>
            </a:r>
            <a:r>
              <a:rPr lang="en-US" sz="3200" dirty="0"/>
              <a:t>. </a:t>
            </a:r>
            <a:r>
              <a:rPr lang="en-US" sz="3200" baseline="30000" dirty="0"/>
              <a:t>29 </a:t>
            </a:r>
            <a:r>
              <a:rPr lang="en-US" sz="3200" dirty="0"/>
              <a:t>Take My yoke upon you and learn from Me, for I am gentle and lowly in heart, and </a:t>
            </a:r>
            <a:r>
              <a:rPr lang="en-US" sz="3200" b="1" dirty="0"/>
              <a:t>you will find rest for your souls</a:t>
            </a:r>
            <a:r>
              <a:rPr lang="en-US" sz="3200" dirty="0"/>
              <a:t>. </a:t>
            </a:r>
            <a:r>
              <a:rPr lang="en-US" sz="3200" baseline="30000" dirty="0"/>
              <a:t>30 </a:t>
            </a:r>
            <a:r>
              <a:rPr lang="en-US" sz="3200" dirty="0"/>
              <a:t>For My yoke </a:t>
            </a:r>
            <a:r>
              <a:rPr lang="en-US" sz="3200" i="1" dirty="0"/>
              <a:t>is</a:t>
            </a:r>
            <a:r>
              <a:rPr lang="en-US" sz="3200" dirty="0"/>
              <a:t> easy and My burden is light.” </a:t>
            </a:r>
            <a:endParaRPr lang="en-GB" sz="3200" dirty="0"/>
          </a:p>
          <a:p>
            <a:pPr marL="0" indent="0">
              <a:buNone/>
            </a:pPr>
            <a:endParaRPr lang="en-GB" sz="3200" dirty="0"/>
          </a:p>
        </p:txBody>
      </p:sp>
    </p:spTree>
    <p:extLst>
      <p:ext uri="{BB962C8B-B14F-4D97-AF65-F5344CB8AC3E}">
        <p14:creationId xmlns:p14="http://schemas.microsoft.com/office/powerpoint/2010/main" xmlns="" val="104205958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Mary found at Jesus Feet:</a:t>
            </a:r>
            <a:endParaRPr lang="en-GB" dirty="0"/>
          </a:p>
        </p:txBody>
      </p:sp>
      <p:sp>
        <p:nvSpPr>
          <p:cNvPr id="3" name="Content Placeholder 2"/>
          <p:cNvSpPr>
            <a:spLocks noGrp="1"/>
          </p:cNvSpPr>
          <p:nvPr>
            <p:ph idx="1"/>
          </p:nvPr>
        </p:nvSpPr>
        <p:spPr/>
        <p:txBody>
          <a:bodyPr>
            <a:normAutofit/>
          </a:bodyPr>
          <a:lstStyle/>
          <a:p>
            <a:pPr marL="742950" indent="-742950">
              <a:buAutoNum type="arabicPeriod"/>
            </a:pPr>
            <a:r>
              <a:rPr lang="en-US" sz="4400" dirty="0" smtClean="0"/>
              <a:t>The FRAGRANCE of the WORD </a:t>
            </a:r>
          </a:p>
          <a:p>
            <a:pPr marL="742950" indent="-742950">
              <a:buAutoNum type="arabicPeriod"/>
            </a:pPr>
            <a:r>
              <a:rPr lang="en-US" sz="4400" dirty="0" smtClean="0"/>
              <a:t>The FRAGRANCE of SURRENDER</a:t>
            </a:r>
            <a:endParaRPr lang="en-GB" sz="4400" dirty="0"/>
          </a:p>
        </p:txBody>
      </p:sp>
    </p:spTree>
    <p:extLst>
      <p:ext uri="{BB962C8B-B14F-4D97-AF65-F5344CB8AC3E}">
        <p14:creationId xmlns:p14="http://schemas.microsoft.com/office/powerpoint/2010/main" xmlns="" val="80420709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Mary WORSHIPPED at Jesus Feet</a:t>
            </a:r>
            <a:endParaRPr lang="en-GB" dirty="0"/>
          </a:p>
        </p:txBody>
      </p:sp>
      <p:sp>
        <p:nvSpPr>
          <p:cNvPr id="3" name="Content Placeholder 2"/>
          <p:cNvSpPr>
            <a:spLocks noGrp="1"/>
          </p:cNvSpPr>
          <p:nvPr>
            <p:ph idx="1"/>
          </p:nvPr>
        </p:nvSpPr>
        <p:spPr>
          <a:xfrm>
            <a:off x="680321" y="2336873"/>
            <a:ext cx="10557971" cy="3599316"/>
          </a:xfrm>
        </p:spPr>
        <p:txBody>
          <a:bodyPr>
            <a:noAutofit/>
          </a:bodyPr>
          <a:lstStyle/>
          <a:p>
            <a:pPr marL="0" lvl="0" indent="0">
              <a:buNone/>
            </a:pPr>
            <a:r>
              <a:rPr lang="en-US" sz="3200" dirty="0"/>
              <a:t>John 12:1–3</a:t>
            </a:r>
            <a:r>
              <a:rPr lang="en-NZ" sz="3200" dirty="0"/>
              <a:t> (NKJV) </a:t>
            </a:r>
            <a:endParaRPr lang="en-GB" sz="3200" dirty="0"/>
          </a:p>
          <a:p>
            <a:pPr marL="0" indent="0">
              <a:buNone/>
            </a:pPr>
            <a:r>
              <a:rPr lang="en-US" sz="3200" b="1" dirty="0"/>
              <a:t>12</a:t>
            </a:r>
            <a:r>
              <a:rPr lang="en-US" sz="3200" dirty="0"/>
              <a:t> Then, six days before the Passover, Jesus came to Bethany, where Lazarus was who had been dead, whom He had raised from the dead. </a:t>
            </a:r>
            <a:r>
              <a:rPr lang="en-US" sz="3200" baseline="30000" dirty="0"/>
              <a:t>2 </a:t>
            </a:r>
            <a:r>
              <a:rPr lang="en-US" sz="3200" dirty="0"/>
              <a:t>There they made Him a supper; and Martha served, but Lazarus was one of those who sat at the table with Him. </a:t>
            </a:r>
            <a:r>
              <a:rPr lang="en-US" sz="3200" baseline="30000" dirty="0"/>
              <a:t>3 </a:t>
            </a:r>
            <a:r>
              <a:rPr lang="en-US" sz="3200" dirty="0"/>
              <a:t>Then Mary took a pound of very costly oil of spikenard, anointed the feet of Jesus, and wiped His feet with her hair. And the house was filled with the fragrance of the oil. </a:t>
            </a:r>
            <a:endParaRPr lang="en-GB" sz="3200" dirty="0"/>
          </a:p>
        </p:txBody>
      </p:sp>
    </p:spTree>
    <p:extLst>
      <p:ext uri="{BB962C8B-B14F-4D97-AF65-F5344CB8AC3E}">
        <p14:creationId xmlns:p14="http://schemas.microsoft.com/office/powerpoint/2010/main" xmlns="" val="11713285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WARNING: our ATTITUDES reveal our HEART</a:t>
            </a:r>
            <a:endParaRPr lang="en-GB" dirty="0"/>
          </a:p>
        </p:txBody>
      </p:sp>
      <p:sp>
        <p:nvSpPr>
          <p:cNvPr id="3" name="Content Placeholder 2"/>
          <p:cNvSpPr>
            <a:spLocks noGrp="1"/>
          </p:cNvSpPr>
          <p:nvPr>
            <p:ph idx="1"/>
          </p:nvPr>
        </p:nvSpPr>
        <p:spPr/>
        <p:txBody>
          <a:bodyPr>
            <a:normAutofit/>
          </a:bodyPr>
          <a:lstStyle/>
          <a:p>
            <a:pPr marL="0" indent="0">
              <a:buNone/>
            </a:pPr>
            <a:r>
              <a:rPr lang="en-US" sz="3700" dirty="0"/>
              <a:t>John 12:5</a:t>
            </a:r>
            <a:r>
              <a:rPr lang="en-NZ" sz="3700" dirty="0"/>
              <a:t> (NKJV) </a:t>
            </a:r>
            <a:endParaRPr lang="en-GB" sz="3700" dirty="0"/>
          </a:p>
          <a:p>
            <a:pPr marL="0" indent="0">
              <a:buNone/>
            </a:pPr>
            <a:r>
              <a:rPr lang="en-US" sz="3700" i="1" baseline="30000" dirty="0"/>
              <a:t>5 </a:t>
            </a:r>
            <a:r>
              <a:rPr lang="en-US" sz="3700" i="1" dirty="0"/>
              <a:t>“Why was this fragrant oil not sold for three hundred denarii and given to the poor?”</a:t>
            </a:r>
            <a:br>
              <a:rPr lang="en-US" sz="3700" i="1" dirty="0"/>
            </a:br>
            <a:endParaRPr lang="en-GB" sz="3700" dirty="0"/>
          </a:p>
        </p:txBody>
      </p:sp>
    </p:spTree>
    <p:extLst>
      <p:ext uri="{BB962C8B-B14F-4D97-AF65-F5344CB8AC3E}">
        <p14:creationId xmlns:p14="http://schemas.microsoft.com/office/powerpoint/2010/main" xmlns="" val="210075382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Worship EMPOWERS</a:t>
            </a:r>
            <a:endParaRPr lang="en-GB" dirty="0"/>
          </a:p>
        </p:txBody>
      </p:sp>
      <p:sp>
        <p:nvSpPr>
          <p:cNvPr id="3" name="Content Placeholder 2"/>
          <p:cNvSpPr>
            <a:spLocks noGrp="1"/>
          </p:cNvSpPr>
          <p:nvPr>
            <p:ph idx="1"/>
          </p:nvPr>
        </p:nvSpPr>
        <p:spPr/>
        <p:txBody>
          <a:bodyPr>
            <a:normAutofit/>
          </a:bodyPr>
          <a:lstStyle/>
          <a:p>
            <a:pPr marL="0" indent="0">
              <a:buNone/>
            </a:pPr>
            <a:r>
              <a:rPr lang="en-US" sz="3600" dirty="0" smtClean="0"/>
              <a:t>Verse 7</a:t>
            </a:r>
          </a:p>
          <a:p>
            <a:pPr marL="0" indent="0">
              <a:buNone/>
            </a:pPr>
            <a:r>
              <a:rPr lang="en-US" sz="3600" dirty="0" smtClean="0"/>
              <a:t>Jesus says, "Leave her alone – she has kept this for My Burial"</a:t>
            </a:r>
            <a:endParaRPr lang="en-GB" sz="3600" dirty="0"/>
          </a:p>
        </p:txBody>
      </p:sp>
    </p:spTree>
    <p:extLst>
      <p:ext uri="{BB962C8B-B14F-4D97-AF65-F5344CB8AC3E}">
        <p14:creationId xmlns:p14="http://schemas.microsoft.com/office/powerpoint/2010/main" xmlns="" val="104350566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What kind </a:t>
            </a:r>
            <a:r>
              <a:rPr lang="en-US" smtClean="0"/>
              <a:t>of FRAGRANCE comes off our lives when it come to our MONEY?</a:t>
            </a:r>
            <a:endParaRPr lang="en-GB" dirty="0"/>
          </a:p>
        </p:txBody>
      </p:sp>
    </p:spTree>
    <p:extLst>
      <p:ext uri="{BB962C8B-B14F-4D97-AF65-F5344CB8AC3E}">
        <p14:creationId xmlns:p14="http://schemas.microsoft.com/office/powerpoint/2010/main" xmlns="" val="63186914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Mary brought to Jesus Feet her BEST</a:t>
            </a:r>
            <a:endParaRPr lang="en-GB" dirty="0"/>
          </a:p>
        </p:txBody>
      </p:sp>
    </p:spTree>
    <p:extLst>
      <p:ext uri="{BB962C8B-B14F-4D97-AF65-F5344CB8AC3E}">
        <p14:creationId xmlns:p14="http://schemas.microsoft.com/office/powerpoint/2010/main" xmlns="" val="10884262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John 8:29-32</a:t>
            </a:r>
            <a:r>
              <a:rPr lang="en-US" dirty="0"/>
              <a:t> </a:t>
            </a:r>
            <a:r>
              <a:rPr lang="en-US" dirty="0" smtClean="0"/>
              <a:t>God Pleasing</a:t>
            </a:r>
            <a:endParaRPr lang="en-GB" dirty="0"/>
          </a:p>
        </p:txBody>
      </p:sp>
      <p:sp>
        <p:nvSpPr>
          <p:cNvPr id="3" name="Content Placeholder 2"/>
          <p:cNvSpPr>
            <a:spLocks noGrp="1"/>
          </p:cNvSpPr>
          <p:nvPr>
            <p:ph idx="1"/>
          </p:nvPr>
        </p:nvSpPr>
        <p:spPr/>
        <p:txBody>
          <a:bodyPr>
            <a:noAutofit/>
          </a:bodyPr>
          <a:lstStyle/>
          <a:p>
            <a:pPr marL="0" indent="0">
              <a:buNone/>
            </a:pPr>
            <a:r>
              <a:rPr lang="en-US" sz="3200" dirty="0"/>
              <a:t>29 And He who sent Me is with Me. The Father has not left Me alone, for I always do those things that please Him.” 30 As He spoke these words, many believed in Him.</a:t>
            </a:r>
            <a:endParaRPr lang="en-GB" sz="3200" dirty="0"/>
          </a:p>
          <a:p>
            <a:pPr marL="0" indent="0">
              <a:buNone/>
            </a:pPr>
            <a:r>
              <a:rPr lang="en-US" sz="3200" dirty="0"/>
              <a:t>31 Then Jesus said to those Jews who believed Him, “If you abide in My word, you are My disciples indeed. 32 And you shall know the truth, and the truth shall make you free.”</a:t>
            </a:r>
            <a:endParaRPr lang="en-GB" sz="3200" dirty="0"/>
          </a:p>
          <a:p>
            <a:pPr marL="0" indent="0">
              <a:buNone/>
            </a:pPr>
            <a:endParaRPr lang="en-GB" sz="3200" dirty="0"/>
          </a:p>
        </p:txBody>
      </p:sp>
    </p:spTree>
    <p:extLst>
      <p:ext uri="{BB962C8B-B14F-4D97-AF65-F5344CB8AC3E}">
        <p14:creationId xmlns:p14="http://schemas.microsoft.com/office/powerpoint/2010/main" xmlns="" val="43369761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Mary found at Jesus Feet:</a:t>
            </a:r>
            <a:endParaRPr lang="en-GB" dirty="0"/>
          </a:p>
        </p:txBody>
      </p:sp>
      <p:sp>
        <p:nvSpPr>
          <p:cNvPr id="3" name="Content Placeholder 2"/>
          <p:cNvSpPr>
            <a:spLocks noGrp="1"/>
          </p:cNvSpPr>
          <p:nvPr>
            <p:ph idx="1"/>
          </p:nvPr>
        </p:nvSpPr>
        <p:spPr/>
        <p:txBody>
          <a:bodyPr>
            <a:normAutofit/>
          </a:bodyPr>
          <a:lstStyle/>
          <a:p>
            <a:pPr marL="742950" indent="-742950">
              <a:buAutoNum type="arabicPeriod"/>
            </a:pPr>
            <a:r>
              <a:rPr lang="en-US" sz="4400" dirty="0" smtClean="0"/>
              <a:t>The FRAGRANCE of the WORD </a:t>
            </a:r>
          </a:p>
          <a:p>
            <a:pPr marL="742950" indent="-742950">
              <a:buAutoNum type="arabicPeriod"/>
            </a:pPr>
            <a:r>
              <a:rPr lang="en-US" sz="4400" dirty="0" smtClean="0"/>
              <a:t>The FRAGRANCE of SURRENDER</a:t>
            </a:r>
          </a:p>
          <a:p>
            <a:pPr marL="742950" indent="-742950">
              <a:buAutoNum type="arabicPeriod"/>
            </a:pPr>
            <a:r>
              <a:rPr lang="en-US" sz="4400" dirty="0" smtClean="0"/>
              <a:t>The FRAGRANCE of GENEROSITY</a:t>
            </a:r>
          </a:p>
        </p:txBody>
      </p:sp>
    </p:spTree>
    <p:extLst>
      <p:ext uri="{BB962C8B-B14F-4D97-AF65-F5344CB8AC3E}">
        <p14:creationId xmlns:p14="http://schemas.microsoft.com/office/powerpoint/2010/main" xmlns="" val="15928957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Acts of Devotion – A Sweet Smelling Aroma</a:t>
            </a:r>
            <a:endParaRPr lang="en-GB" dirty="0"/>
          </a:p>
        </p:txBody>
      </p:sp>
      <p:sp>
        <p:nvSpPr>
          <p:cNvPr id="3" name="Content Placeholder 2"/>
          <p:cNvSpPr>
            <a:spLocks noGrp="1"/>
          </p:cNvSpPr>
          <p:nvPr>
            <p:ph idx="1"/>
          </p:nvPr>
        </p:nvSpPr>
        <p:spPr/>
        <p:txBody>
          <a:bodyPr/>
          <a:lstStyle/>
          <a:p>
            <a:pPr marL="0" indent="0">
              <a:buNone/>
            </a:pPr>
            <a:r>
              <a:rPr lang="en-US" sz="3300" b="1" dirty="0"/>
              <a:t>Philippians 4:18 (NKJV) </a:t>
            </a:r>
            <a:endParaRPr lang="en-GB" sz="3300" dirty="0"/>
          </a:p>
          <a:p>
            <a:pPr marL="0" indent="0">
              <a:buNone/>
            </a:pPr>
            <a:r>
              <a:rPr lang="en-US" sz="3300" baseline="30000" dirty="0"/>
              <a:t>18 </a:t>
            </a:r>
            <a:r>
              <a:rPr lang="en-US" sz="3300" dirty="0"/>
              <a:t>Indeed I have all and abound. I am full, having received from </a:t>
            </a:r>
            <a:r>
              <a:rPr lang="en-US" sz="3300" dirty="0" err="1"/>
              <a:t>Epaphroditus</a:t>
            </a:r>
            <a:r>
              <a:rPr lang="en-US" sz="3300" dirty="0"/>
              <a:t> the things </a:t>
            </a:r>
            <a:r>
              <a:rPr lang="en-US" sz="3300" i="1" dirty="0"/>
              <a:t>sent</a:t>
            </a:r>
            <a:r>
              <a:rPr lang="en-US" sz="3300" dirty="0"/>
              <a:t> from you, </a:t>
            </a:r>
            <a:r>
              <a:rPr lang="en-US" sz="3300" u="sng" dirty="0"/>
              <a:t>a sweet-smelling aroma</a:t>
            </a:r>
            <a:r>
              <a:rPr lang="en-US" sz="3300" dirty="0"/>
              <a:t>, </a:t>
            </a:r>
            <a:r>
              <a:rPr lang="en-US" sz="3300" i="1" dirty="0"/>
              <a:t>an acceptable sacrifice</a:t>
            </a:r>
            <a:r>
              <a:rPr lang="en-US" sz="3300" dirty="0"/>
              <a:t>, well pleasing to God. </a:t>
            </a:r>
            <a:endParaRPr lang="en-GB" sz="3300" dirty="0"/>
          </a:p>
          <a:p>
            <a:endParaRPr lang="en-GB" dirty="0"/>
          </a:p>
        </p:txBody>
      </p:sp>
    </p:spTree>
    <p:extLst>
      <p:ext uri="{BB962C8B-B14F-4D97-AF65-F5344CB8AC3E}">
        <p14:creationId xmlns:p14="http://schemas.microsoft.com/office/powerpoint/2010/main" xmlns="" val="17752335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a:t>
            </a:r>
            <a:endParaRPr lang="en-GB" dirty="0"/>
          </a:p>
        </p:txBody>
      </p:sp>
      <p:sp>
        <p:nvSpPr>
          <p:cNvPr id="3" name="Content Placeholder 2"/>
          <p:cNvSpPr>
            <a:spLocks noGrp="1"/>
          </p:cNvSpPr>
          <p:nvPr>
            <p:ph idx="1"/>
          </p:nvPr>
        </p:nvSpPr>
        <p:spPr/>
        <p:txBody>
          <a:bodyPr>
            <a:normAutofit/>
          </a:bodyPr>
          <a:lstStyle/>
          <a:p>
            <a:pPr marL="0" indent="0" algn="ctr">
              <a:buNone/>
            </a:pPr>
            <a:r>
              <a:rPr lang="en-US" sz="4600" dirty="0" smtClean="0"/>
              <a:t>Does Heaven even notice my acts of Devotion and Selflessness?</a:t>
            </a:r>
            <a:endParaRPr lang="en-GB" sz="4600" dirty="0"/>
          </a:p>
        </p:txBody>
      </p:sp>
    </p:spTree>
    <p:extLst>
      <p:ext uri="{BB962C8B-B14F-4D97-AF65-F5344CB8AC3E}">
        <p14:creationId xmlns:p14="http://schemas.microsoft.com/office/powerpoint/2010/main" xmlns="" val="15235695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Mary's Fragrant Offering noticed for ALL TIME!</a:t>
            </a:r>
            <a:endParaRPr lang="en-GB" dirty="0"/>
          </a:p>
        </p:txBody>
      </p:sp>
      <p:sp>
        <p:nvSpPr>
          <p:cNvPr id="3" name="Content Placeholder 2"/>
          <p:cNvSpPr>
            <a:spLocks noGrp="1"/>
          </p:cNvSpPr>
          <p:nvPr>
            <p:ph idx="1"/>
          </p:nvPr>
        </p:nvSpPr>
        <p:spPr/>
        <p:txBody>
          <a:bodyPr>
            <a:normAutofit/>
          </a:bodyPr>
          <a:lstStyle/>
          <a:p>
            <a:pPr marL="0" indent="0">
              <a:buNone/>
            </a:pPr>
            <a:r>
              <a:rPr lang="en-US" sz="3600" dirty="0"/>
              <a:t>Matthew 26:13 (NKJV) </a:t>
            </a:r>
            <a:endParaRPr lang="en-GB" sz="3600" dirty="0"/>
          </a:p>
          <a:p>
            <a:pPr marL="0" indent="0">
              <a:buNone/>
            </a:pPr>
            <a:r>
              <a:rPr lang="en-US" sz="3600" baseline="30000" dirty="0"/>
              <a:t>13 </a:t>
            </a:r>
            <a:r>
              <a:rPr lang="en-US" sz="3600" dirty="0"/>
              <a:t>Assuredly, I say to you, wherever this gospel is preached in the whole world, what this woman has done will also be told as a memorial to her</a:t>
            </a:r>
            <a:r>
              <a:rPr lang="en-US" sz="3600" dirty="0" smtClean="0"/>
              <a:t>. </a:t>
            </a:r>
            <a:endParaRPr lang="en-GB" sz="3600" dirty="0"/>
          </a:p>
        </p:txBody>
      </p:sp>
    </p:spTree>
    <p:extLst>
      <p:ext uri="{BB962C8B-B14F-4D97-AF65-F5344CB8AC3E}">
        <p14:creationId xmlns:p14="http://schemas.microsoft.com/office/powerpoint/2010/main" xmlns="" val="19161637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514350" indent="-514350">
              <a:buAutoNum type="arabicPeriod"/>
            </a:pPr>
            <a:r>
              <a:rPr lang="en-US" sz="3400" dirty="0" smtClean="0"/>
              <a:t>Mary sat at Jesus feet and listened</a:t>
            </a:r>
          </a:p>
          <a:p>
            <a:r>
              <a:rPr lang="en-US" sz="3400" dirty="0"/>
              <a:t> </a:t>
            </a:r>
            <a:r>
              <a:rPr lang="en-US" sz="3400" dirty="0" smtClean="0"/>
              <a:t>   to the WORD</a:t>
            </a:r>
            <a:endParaRPr lang="en-GB" sz="3400" dirty="0"/>
          </a:p>
        </p:txBody>
      </p:sp>
      <p:sp>
        <p:nvSpPr>
          <p:cNvPr id="3" name="Content Placeholder 2"/>
          <p:cNvSpPr>
            <a:spLocks noGrp="1"/>
          </p:cNvSpPr>
          <p:nvPr>
            <p:ph idx="1"/>
          </p:nvPr>
        </p:nvSpPr>
        <p:spPr/>
        <p:txBody>
          <a:bodyPr>
            <a:noAutofit/>
          </a:bodyPr>
          <a:lstStyle/>
          <a:p>
            <a:pPr marL="0" indent="0">
              <a:buNone/>
            </a:pPr>
            <a:r>
              <a:rPr lang="en-US" sz="3000" baseline="30000" dirty="0"/>
              <a:t>39 </a:t>
            </a:r>
            <a:r>
              <a:rPr lang="en-US" sz="3000" dirty="0"/>
              <a:t>And she had a sister called Mary, who also sat at Jesus’ feet and heard His word. </a:t>
            </a:r>
            <a:r>
              <a:rPr lang="en-US" sz="3000" baseline="30000" dirty="0"/>
              <a:t>40 </a:t>
            </a:r>
            <a:r>
              <a:rPr lang="en-US" sz="3000" dirty="0"/>
              <a:t>But Martha was distracted with much serving, and she approached Him and said, “Lord, do You not care that my sister has left me to serve alone? Therefore tell her to help me.” </a:t>
            </a:r>
            <a:endParaRPr lang="en-GB" sz="3000" dirty="0"/>
          </a:p>
          <a:p>
            <a:pPr marL="0" indent="0">
              <a:buNone/>
            </a:pPr>
            <a:r>
              <a:rPr lang="en-US" sz="3000" baseline="30000" dirty="0"/>
              <a:t>41 </a:t>
            </a:r>
            <a:r>
              <a:rPr lang="en-US" sz="3000" dirty="0"/>
              <a:t>And Jesus answered and said to her, “Martha, Martha, you are worried and troubled about many things. </a:t>
            </a:r>
            <a:r>
              <a:rPr lang="en-US" sz="3000" baseline="30000" dirty="0"/>
              <a:t>42 </a:t>
            </a:r>
            <a:r>
              <a:rPr lang="en-US" sz="3000" dirty="0"/>
              <a:t>But one thing is needed, and Mary has chosen that good part, which will not be taken away from her.” </a:t>
            </a:r>
            <a:br>
              <a:rPr lang="en-US" sz="3000" dirty="0"/>
            </a:br>
            <a:endParaRPr lang="en-GB" sz="3000" dirty="0"/>
          </a:p>
        </p:txBody>
      </p:sp>
    </p:spTree>
    <p:extLst>
      <p:ext uri="{BB962C8B-B14F-4D97-AF65-F5344CB8AC3E}">
        <p14:creationId xmlns:p14="http://schemas.microsoft.com/office/powerpoint/2010/main" xmlns="" val="7314968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 the Feet of Jesus:</a:t>
            </a:r>
            <a:endParaRPr lang="en-GB" dirty="0"/>
          </a:p>
        </p:txBody>
      </p:sp>
      <p:sp>
        <p:nvSpPr>
          <p:cNvPr id="3" name="Content Placeholder 2"/>
          <p:cNvSpPr>
            <a:spLocks noGrp="1"/>
          </p:cNvSpPr>
          <p:nvPr>
            <p:ph idx="1"/>
          </p:nvPr>
        </p:nvSpPr>
        <p:spPr>
          <a:xfrm>
            <a:off x="680321" y="2465753"/>
            <a:ext cx="9613861" cy="3599316"/>
          </a:xfrm>
        </p:spPr>
        <p:txBody>
          <a:bodyPr>
            <a:normAutofit/>
          </a:bodyPr>
          <a:lstStyle/>
          <a:p>
            <a:pPr marL="0" indent="0">
              <a:buNone/>
            </a:pPr>
            <a:endParaRPr lang="en-US" sz="4700" dirty="0"/>
          </a:p>
          <a:p>
            <a:pPr marL="0" indent="0">
              <a:buNone/>
            </a:pPr>
            <a:r>
              <a:rPr lang="en-US" sz="4700" dirty="0" smtClean="0"/>
              <a:t>Mary found the </a:t>
            </a:r>
            <a:r>
              <a:rPr lang="en-US" sz="4700" u="sng" dirty="0" smtClean="0"/>
              <a:t>Blessing of God</a:t>
            </a:r>
            <a:endParaRPr lang="en-GB" sz="4700" u="sng" dirty="0"/>
          </a:p>
        </p:txBody>
      </p:sp>
    </p:spTree>
    <p:extLst>
      <p:ext uri="{BB962C8B-B14F-4D97-AF65-F5344CB8AC3E}">
        <p14:creationId xmlns:p14="http://schemas.microsoft.com/office/powerpoint/2010/main" xmlns="" val="501757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Losing the Blessing</a:t>
            </a:r>
            <a:endParaRPr lang="en-GB" dirty="0"/>
          </a:p>
        </p:txBody>
      </p:sp>
      <p:sp>
        <p:nvSpPr>
          <p:cNvPr id="3" name="Content Placeholder 2"/>
          <p:cNvSpPr>
            <a:spLocks noGrp="1"/>
          </p:cNvSpPr>
          <p:nvPr>
            <p:ph idx="1"/>
          </p:nvPr>
        </p:nvSpPr>
        <p:spPr/>
        <p:txBody>
          <a:bodyPr>
            <a:noAutofit/>
          </a:bodyPr>
          <a:lstStyle/>
          <a:p>
            <a:pPr marL="0" indent="0">
              <a:buNone/>
            </a:pPr>
            <a:r>
              <a:rPr lang="en-US" sz="3200" b="1" dirty="0"/>
              <a:t>Philippians 2:14–16</a:t>
            </a:r>
            <a:r>
              <a:rPr lang="en-NZ" sz="3200" b="1" dirty="0"/>
              <a:t> (ESV) </a:t>
            </a:r>
            <a:endParaRPr lang="en-GB" sz="3200" dirty="0"/>
          </a:p>
          <a:p>
            <a:pPr marL="0" indent="0">
              <a:buNone/>
            </a:pPr>
            <a:r>
              <a:rPr lang="en-US" sz="3200" b="1" baseline="30000" dirty="0"/>
              <a:t>14 </a:t>
            </a:r>
            <a:r>
              <a:rPr lang="en-US" sz="3200" dirty="0"/>
              <a:t>Do all things </a:t>
            </a:r>
            <a:r>
              <a:rPr lang="en-US" sz="3200" b="1" i="1" u="sng" dirty="0"/>
              <a:t>without grumbling or disputing</a:t>
            </a:r>
            <a:r>
              <a:rPr lang="en-US" sz="3200" dirty="0"/>
              <a:t>, </a:t>
            </a:r>
            <a:r>
              <a:rPr lang="en-US" sz="3200" b="1" baseline="30000" dirty="0"/>
              <a:t>15 </a:t>
            </a:r>
            <a:r>
              <a:rPr lang="en-US" sz="3200" dirty="0"/>
              <a:t>that you may be blameless and innocent, children of God without blemish in the midst of a crooked and twisted generation, among whom you shine as lights in the world, </a:t>
            </a:r>
            <a:r>
              <a:rPr lang="en-US" sz="3200" b="1" baseline="30000" dirty="0"/>
              <a:t>16 </a:t>
            </a:r>
            <a:r>
              <a:rPr lang="en-US" sz="3200" u="sng" dirty="0"/>
              <a:t>holding fast to the word of life,</a:t>
            </a:r>
            <a:r>
              <a:rPr lang="en-US" sz="3200" dirty="0"/>
              <a:t> so that in the day of Christ I may be proud that</a:t>
            </a:r>
            <a:r>
              <a:rPr lang="en-US" sz="3200" u="sng" dirty="0"/>
              <a:t> </a:t>
            </a:r>
            <a:r>
              <a:rPr lang="en-US" sz="3200" i="1" u="sng" dirty="0"/>
              <a:t>I did not run in vain or labor in vain</a:t>
            </a:r>
            <a:r>
              <a:rPr lang="en-US" sz="3200" dirty="0"/>
              <a:t>. </a:t>
            </a:r>
            <a:endParaRPr lang="en-GB" sz="3200" dirty="0"/>
          </a:p>
        </p:txBody>
      </p:sp>
    </p:spTree>
    <p:extLst>
      <p:ext uri="{BB962C8B-B14F-4D97-AF65-F5344CB8AC3E}">
        <p14:creationId xmlns:p14="http://schemas.microsoft.com/office/powerpoint/2010/main" xmlns="" val="19204042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Blessed to be a Blessing</a:t>
            </a:r>
            <a:endParaRPr lang="en-GB" dirty="0"/>
          </a:p>
        </p:txBody>
      </p:sp>
      <p:sp>
        <p:nvSpPr>
          <p:cNvPr id="3" name="Content Placeholder 2"/>
          <p:cNvSpPr>
            <a:spLocks noGrp="1"/>
          </p:cNvSpPr>
          <p:nvPr>
            <p:ph idx="1"/>
          </p:nvPr>
        </p:nvSpPr>
        <p:spPr/>
        <p:txBody>
          <a:bodyPr>
            <a:normAutofit/>
          </a:bodyPr>
          <a:lstStyle/>
          <a:p>
            <a:pPr marL="0" indent="0">
              <a:buNone/>
            </a:pPr>
            <a:r>
              <a:rPr lang="en-US" sz="3600" dirty="0"/>
              <a:t>Genesis 12:2</a:t>
            </a:r>
            <a:r>
              <a:rPr lang="en-NZ" sz="3600" dirty="0"/>
              <a:t> (NKJV) </a:t>
            </a:r>
            <a:endParaRPr lang="en-GB" sz="3600" dirty="0"/>
          </a:p>
          <a:p>
            <a:pPr marL="0" indent="0">
              <a:buNone/>
            </a:pPr>
            <a:r>
              <a:rPr lang="en-US" sz="3600" baseline="30000" dirty="0"/>
              <a:t>2</a:t>
            </a:r>
            <a:r>
              <a:rPr lang="en-US" sz="3600" dirty="0"/>
              <a:t> I will make you a great nation</a:t>
            </a:r>
            <a:r>
              <a:rPr lang="en-US" sz="3600" dirty="0" smtClean="0"/>
              <a:t>;</a:t>
            </a:r>
          </a:p>
          <a:p>
            <a:pPr marL="0" indent="0">
              <a:buNone/>
            </a:pPr>
            <a:r>
              <a:rPr lang="en-US" sz="3600" b="1" u="sng" dirty="0" smtClean="0"/>
              <a:t>I </a:t>
            </a:r>
            <a:r>
              <a:rPr lang="en-US" sz="3600" b="1" u="sng" dirty="0"/>
              <a:t>will bless you</a:t>
            </a:r>
            <a:r>
              <a:rPr lang="en-US" sz="3600" dirty="0"/>
              <a:t> </a:t>
            </a:r>
            <a:endParaRPr lang="en-US" sz="3600" dirty="0" smtClean="0"/>
          </a:p>
          <a:p>
            <a:pPr marL="0" indent="0">
              <a:buNone/>
            </a:pPr>
            <a:r>
              <a:rPr lang="en-US" sz="3600" dirty="0" smtClean="0"/>
              <a:t>And </a:t>
            </a:r>
            <a:r>
              <a:rPr lang="en-US" sz="3600" dirty="0"/>
              <a:t>make your name great; </a:t>
            </a:r>
            <a:endParaRPr lang="en-US" sz="3600" dirty="0" smtClean="0"/>
          </a:p>
          <a:p>
            <a:pPr marL="0" indent="0">
              <a:buNone/>
            </a:pPr>
            <a:r>
              <a:rPr lang="en-US" sz="3600" b="1" u="sng" dirty="0" smtClean="0"/>
              <a:t>And </a:t>
            </a:r>
            <a:r>
              <a:rPr lang="en-US" sz="3600" b="1" u="sng" dirty="0"/>
              <a:t>you shall be a blessing.</a:t>
            </a:r>
            <a:r>
              <a:rPr lang="en-GB" sz="3600" dirty="0"/>
              <a:t> </a:t>
            </a:r>
          </a:p>
        </p:txBody>
      </p:sp>
    </p:spTree>
    <p:extLst>
      <p:ext uri="{BB962C8B-B14F-4D97-AF65-F5344CB8AC3E}">
        <p14:creationId xmlns:p14="http://schemas.microsoft.com/office/powerpoint/2010/main" xmlns="" val="435807801"/>
      </p:ext>
    </p:extLst>
  </p:cSld>
  <p:clrMapOvr>
    <a:masterClrMapping/>
  </p:clrMapOvr>
  <p:timing>
    <p:tnLst>
      <p:par>
        <p:cTn id="1" dur="indefinite" restart="never" nodeType="tmRoot"/>
      </p:par>
    </p:tnLst>
  </p:timing>
</p:sld>
</file>

<file path=ppt/theme/theme1.xml><?xml version="1.0" encoding="utf-8"?>
<a:theme xmlns:a="http://schemas.openxmlformats.org/drawingml/2006/main" name="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xmlns="" name="Berlin" id="{7B5DBA9E-B069-418E-9360-A61BDD0615A4}" vid="{C0CBE056-4EF4-4D92-969E-947779DA7AAA}"/>
    </a:ext>
  </a:extLst>
</a:theme>
</file>

<file path=docProps/app.xml><?xml version="1.0" encoding="utf-8"?>
<Properties xmlns="http://schemas.openxmlformats.org/officeDocument/2006/extended-properties" xmlns:vt="http://schemas.openxmlformats.org/officeDocument/2006/docPropsVTypes">
  <Template>Berlin_16x9</Template>
  <TotalTime>66</TotalTime>
  <Words>368</Words>
  <Application>Microsoft Office PowerPoint</Application>
  <PresentationFormat>Custom</PresentationFormat>
  <Paragraphs>57</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Berlin</vt:lpstr>
      <vt:lpstr>The Fragrance Test</vt:lpstr>
      <vt:lpstr>John 8:29-32 God Pleasing</vt:lpstr>
      <vt:lpstr>Acts of Devotion – A Sweet Smelling Aroma</vt:lpstr>
      <vt:lpstr>Question:</vt:lpstr>
      <vt:lpstr>Mary's Fragrant Offering noticed for ALL TIME!</vt:lpstr>
      <vt:lpstr>Mary sat at Jesus feet and listened     to the WORD</vt:lpstr>
      <vt:lpstr>At the Feet of Jesus:</vt:lpstr>
      <vt:lpstr>Losing the Blessing</vt:lpstr>
      <vt:lpstr>Blessed to be a Blessing</vt:lpstr>
      <vt:lpstr>Mary found:</vt:lpstr>
      <vt:lpstr>2. Mary sat at Jesus feet in SORROW</vt:lpstr>
      <vt:lpstr>Mary brought to Jesus feet her BURDENS</vt:lpstr>
      <vt:lpstr>Release your Burdens today</vt:lpstr>
      <vt:lpstr>Mary found at Jesus Feet:</vt:lpstr>
      <vt:lpstr>3. Mary WORSHIPPED at Jesus Feet</vt:lpstr>
      <vt:lpstr>WARNING: our ATTITUDES reveal our HEART</vt:lpstr>
      <vt:lpstr>Our Worship EMPOWERS</vt:lpstr>
      <vt:lpstr>What kind of FRAGRANCE comes off our lives when it come to our MONEY?</vt:lpstr>
      <vt:lpstr>Mary brought to Jesus Feet her BEST</vt:lpstr>
      <vt:lpstr>Mary found at Jesus Feet: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james.firefall@gmail.com</dc:creator>
  <cp:lastModifiedBy>Rochelle Goring</cp:lastModifiedBy>
  <cp:revision>42</cp:revision>
  <dcterms:created xsi:type="dcterms:W3CDTF">2016-05-14T19:28:03Z</dcterms:created>
  <dcterms:modified xsi:type="dcterms:W3CDTF">2016-05-16T01:42:53Z</dcterms:modified>
</cp:coreProperties>
</file>