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4" r:id="rId3"/>
    <p:sldId id="302" r:id="rId4"/>
    <p:sldId id="299" r:id="rId5"/>
    <p:sldId id="269" r:id="rId6"/>
    <p:sldId id="270" r:id="rId7"/>
    <p:sldId id="271" r:id="rId8"/>
    <p:sldId id="307" r:id="rId9"/>
    <p:sldId id="308" r:id="rId10"/>
    <p:sldId id="309" r:id="rId11"/>
    <p:sldId id="316" r:id="rId12"/>
    <p:sldId id="310" r:id="rId13"/>
    <p:sldId id="312" r:id="rId14"/>
    <p:sldId id="313" r:id="rId15"/>
    <p:sldId id="314" r:id="rId16"/>
    <p:sldId id="315"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2" d="100"/>
          <a:sy n="142" d="100"/>
        </p:scale>
        <p:origin x="-660"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FCD8F-5702-4818-98E7-3BA5F272B9DD}" type="datetimeFigureOut">
              <a:rPr lang="en-NZ" smtClean="0"/>
              <a:pPr/>
              <a:t>27/05/2016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5BFCD8F-5702-4818-98E7-3BA5F272B9DD}" type="datetimeFigureOut">
              <a:rPr lang="en-NZ" smtClean="0"/>
              <a:pPr/>
              <a:t>27/05/2016</a:t>
            </a:fld>
            <a:endParaRPr lang="en-NZ"/>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3EBEA52-FBC8-42A4-B1E0-649748482D35}"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251520" y="1417588"/>
            <a:ext cx="4752528" cy="2308324"/>
          </a:xfrm>
          <a:prstGeom prst="rect">
            <a:avLst/>
          </a:prstGeom>
          <a:noFill/>
        </p:spPr>
        <p:txBody>
          <a:bodyPr wrap="square" rtlCol="0">
            <a:spAutoFit/>
          </a:bodyPr>
          <a:lstStyle/>
          <a:p>
            <a:pPr algn="ctr"/>
            <a:r>
              <a:rPr lang="en-NZ" sz="4800" b="1" dirty="0" smtClean="0"/>
              <a:t>Transformed by The Word, not any word!</a:t>
            </a:r>
            <a:endParaRPr lang="en-NZ" sz="4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109812"/>
            <a:ext cx="5112568" cy="2923877"/>
          </a:xfrm>
          <a:prstGeom prst="rect">
            <a:avLst/>
          </a:prstGeom>
          <a:noFill/>
        </p:spPr>
        <p:txBody>
          <a:bodyPr wrap="square" rtlCol="0">
            <a:spAutoFit/>
          </a:bodyPr>
          <a:lstStyle/>
          <a:p>
            <a:r>
              <a:rPr lang="en-US" sz="2400" b="1" dirty="0" smtClean="0"/>
              <a:t>John 6:66-69 </a:t>
            </a:r>
          </a:p>
          <a:p>
            <a:r>
              <a:rPr lang="en-US" sz="2000" dirty="0" smtClean="0"/>
              <a:t>As a result of this many of His disciples withdrew and were not walking with Him anymore. So Jesus said to the twelve, “You do not want to go away also, do you?” Simon Peter answered Him, “Lord, to whom shall we go? You have words of eternal life. We have </a:t>
            </a:r>
            <a:r>
              <a:rPr lang="en-US" sz="2000" b="1" dirty="0" smtClean="0">
                <a:solidFill>
                  <a:srgbClr val="FF0000"/>
                </a:solidFill>
              </a:rPr>
              <a:t>believed</a:t>
            </a:r>
            <a:r>
              <a:rPr lang="en-US" sz="2000" dirty="0" smtClean="0"/>
              <a:t> and have </a:t>
            </a:r>
            <a:r>
              <a:rPr lang="en-US" sz="2000" b="1" dirty="0" smtClean="0">
                <a:solidFill>
                  <a:srgbClr val="FF0000"/>
                </a:solidFill>
              </a:rPr>
              <a:t>come to know </a:t>
            </a:r>
            <a:r>
              <a:rPr lang="en-US" sz="2000" dirty="0" smtClean="0"/>
              <a:t>that You are the Holy One of God.” </a:t>
            </a:r>
            <a:endParaRPr lang="en-NZ"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879253"/>
            <a:ext cx="5112568" cy="1384995"/>
          </a:xfrm>
          <a:prstGeom prst="rect">
            <a:avLst/>
          </a:prstGeom>
          <a:noFill/>
        </p:spPr>
        <p:txBody>
          <a:bodyPr wrap="square" rtlCol="0">
            <a:spAutoFit/>
          </a:bodyPr>
          <a:lstStyle/>
          <a:p>
            <a:r>
              <a:rPr lang="en-US" sz="2400" b="1" dirty="0" smtClean="0"/>
              <a:t>John 6:29</a:t>
            </a:r>
          </a:p>
          <a:p>
            <a:r>
              <a:rPr lang="en-NZ" sz="2000" dirty="0" smtClean="0"/>
              <a:t>Jesus answered and said to them, “This is the work of God, that you </a:t>
            </a:r>
            <a:r>
              <a:rPr lang="en-NZ" sz="2000" b="1" dirty="0" smtClean="0">
                <a:solidFill>
                  <a:srgbClr val="FF0000"/>
                </a:solidFill>
              </a:rPr>
              <a:t>believe</a:t>
            </a:r>
            <a:r>
              <a:rPr lang="en-NZ" sz="2000" dirty="0" smtClean="0"/>
              <a:t> in Him whom He has sent.”</a:t>
            </a:r>
            <a:r>
              <a:rPr lang="en-US" sz="2000" b="1" dirty="0" smtClean="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2217807"/>
            <a:ext cx="5040560" cy="707886"/>
          </a:xfrm>
          <a:prstGeom prst="rect">
            <a:avLst/>
          </a:prstGeom>
          <a:noFill/>
        </p:spPr>
        <p:txBody>
          <a:bodyPr wrap="square" rtlCol="0">
            <a:spAutoFit/>
          </a:bodyPr>
          <a:lstStyle/>
          <a:p>
            <a:pPr algn="ctr"/>
            <a:r>
              <a:rPr lang="en-US" sz="2000" dirty="0" smtClean="0"/>
              <a:t>We believe to understand, we don't understand to believe</a:t>
            </a:r>
            <a:endParaRPr lang="en-NZ"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079034"/>
            <a:ext cx="5040560" cy="2985433"/>
          </a:xfrm>
          <a:prstGeom prst="rect">
            <a:avLst/>
          </a:prstGeom>
          <a:noFill/>
        </p:spPr>
        <p:txBody>
          <a:bodyPr wrap="square" rtlCol="0">
            <a:spAutoFit/>
          </a:bodyPr>
          <a:lstStyle/>
          <a:p>
            <a:pPr algn="ctr"/>
            <a:r>
              <a:rPr lang="en-US" sz="2400" b="1" dirty="0" smtClean="0"/>
              <a:t> </a:t>
            </a:r>
            <a:r>
              <a:rPr lang="en-US" sz="2000" dirty="0" smtClean="0"/>
              <a:t>What does it mean to believe in its fullest form? </a:t>
            </a:r>
          </a:p>
          <a:p>
            <a:pPr algn="ctr"/>
            <a:endParaRPr lang="en-US" sz="2000" dirty="0" smtClean="0"/>
          </a:p>
          <a:p>
            <a:pPr algn="ctr"/>
            <a:r>
              <a:rPr lang="en-US" sz="2000" dirty="0" smtClean="0"/>
              <a:t>To Believe means to have a "deep rooted conviction" of what you believe in, which moves you towards this new reality.</a:t>
            </a:r>
          </a:p>
          <a:p>
            <a:pPr algn="ctr"/>
            <a:endParaRPr lang="en-US" sz="2000" dirty="0" smtClean="0"/>
          </a:p>
          <a:p>
            <a:pPr algn="ctr"/>
            <a:r>
              <a:rPr lang="en-US" sz="2400" b="1" dirty="0" smtClean="0"/>
              <a:t>John 11:21-27</a:t>
            </a:r>
            <a:endParaRPr lang="en-NZ" sz="2400" b="1" dirty="0" smtClean="0"/>
          </a:p>
          <a:p>
            <a:pPr algn="ctr"/>
            <a:endParaRPr lang="en-NZ"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2187030"/>
            <a:ext cx="5040560" cy="769441"/>
          </a:xfrm>
          <a:prstGeom prst="rect">
            <a:avLst/>
          </a:prstGeom>
          <a:noFill/>
        </p:spPr>
        <p:txBody>
          <a:bodyPr wrap="square" rtlCol="0">
            <a:spAutoFit/>
          </a:bodyPr>
          <a:lstStyle/>
          <a:p>
            <a:pPr algn="ctr"/>
            <a:r>
              <a:rPr lang="en-US" sz="2400" b="1" dirty="0" smtClean="0"/>
              <a:t> John 4:7-29 </a:t>
            </a:r>
          </a:p>
          <a:p>
            <a:pPr algn="ctr"/>
            <a:r>
              <a:rPr lang="en-US" sz="2000" dirty="0" smtClean="0"/>
              <a:t>"Jesus and the woman at the well"</a:t>
            </a:r>
            <a:endParaRPr lang="en-NZ"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2340918"/>
            <a:ext cx="5040560" cy="461665"/>
          </a:xfrm>
          <a:prstGeom prst="rect">
            <a:avLst/>
          </a:prstGeom>
          <a:noFill/>
        </p:spPr>
        <p:txBody>
          <a:bodyPr wrap="square" rtlCol="0">
            <a:spAutoFit/>
          </a:bodyPr>
          <a:lstStyle/>
          <a:p>
            <a:pPr algn="ctr"/>
            <a:r>
              <a:rPr lang="en-US" sz="2400" b="1" dirty="0" smtClean="0"/>
              <a:t> Hebrews 3:12-19</a:t>
            </a:r>
            <a:endParaRPr lang="en-NZ"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4" name="Rectangle 3"/>
          <p:cNvSpPr/>
          <p:nvPr/>
        </p:nvSpPr>
        <p:spPr>
          <a:xfrm>
            <a:off x="1115616" y="2340918"/>
            <a:ext cx="3159839" cy="461665"/>
          </a:xfrm>
          <a:prstGeom prst="rect">
            <a:avLst/>
          </a:prstGeom>
        </p:spPr>
        <p:txBody>
          <a:bodyPr wrap="none">
            <a:spAutoFit/>
          </a:bodyPr>
          <a:lstStyle/>
          <a:p>
            <a:pPr algn="ctr"/>
            <a:r>
              <a:rPr lang="en-US" sz="2400" b="1" dirty="0" smtClean="0"/>
              <a:t>1Thessalonians 2:13-14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4" name="TextBox 3"/>
          <p:cNvSpPr txBox="1"/>
          <p:nvPr/>
        </p:nvSpPr>
        <p:spPr>
          <a:xfrm>
            <a:off x="899592" y="1417588"/>
            <a:ext cx="4248472" cy="2308324"/>
          </a:xfrm>
          <a:prstGeom prst="rect">
            <a:avLst/>
          </a:prstGeom>
          <a:noFill/>
        </p:spPr>
        <p:txBody>
          <a:bodyPr wrap="square" rtlCol="0">
            <a:spAutoFit/>
          </a:bodyPr>
          <a:lstStyle/>
          <a:p>
            <a:r>
              <a:rPr lang="en-US" sz="2400" b="1" dirty="0" smtClean="0"/>
              <a:t>- Receive</a:t>
            </a:r>
            <a:r>
              <a:rPr lang="en-US" sz="2400" dirty="0" smtClean="0"/>
              <a:t> </a:t>
            </a:r>
            <a:endParaRPr lang="en-US" sz="2400" dirty="0"/>
          </a:p>
          <a:p>
            <a:r>
              <a:rPr lang="en-US" sz="2400" b="1" dirty="0" smtClean="0"/>
              <a:t>- the </a:t>
            </a:r>
            <a:r>
              <a:rPr lang="en-US" sz="2400" b="1" dirty="0"/>
              <a:t>Word of God </a:t>
            </a:r>
            <a:endParaRPr lang="en-US" sz="2400" b="1" dirty="0" smtClean="0"/>
          </a:p>
          <a:p>
            <a:r>
              <a:rPr lang="en-US" sz="2400" b="1" dirty="0" smtClean="0"/>
              <a:t>- Hear</a:t>
            </a:r>
          </a:p>
          <a:p>
            <a:r>
              <a:rPr lang="en-US" sz="2400" b="1" dirty="0" smtClean="0"/>
              <a:t>- Accepting </a:t>
            </a:r>
          </a:p>
          <a:p>
            <a:r>
              <a:rPr lang="en-US" sz="2400" b="1" dirty="0" smtClean="0"/>
              <a:t>- Performs </a:t>
            </a:r>
            <a:r>
              <a:rPr lang="en-US" sz="2400" b="1" dirty="0"/>
              <a:t>its work in you </a:t>
            </a:r>
            <a:endParaRPr lang="en-US" sz="2400" b="1" dirty="0" smtClean="0"/>
          </a:p>
          <a:p>
            <a:r>
              <a:rPr lang="en-US" sz="2400" b="1" dirty="0" smtClean="0">
                <a:solidFill>
                  <a:srgbClr val="FF0000"/>
                </a:solidFill>
              </a:rPr>
              <a:t>6: Believe</a:t>
            </a:r>
            <a:endParaRPr lang="en-NZ" sz="2400"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1232922"/>
            <a:ext cx="5292080" cy="2677656"/>
          </a:xfrm>
          <a:prstGeom prst="rect">
            <a:avLst/>
          </a:prstGeom>
          <a:noFill/>
        </p:spPr>
        <p:txBody>
          <a:bodyPr wrap="square" rtlCol="0">
            <a:spAutoFit/>
          </a:bodyPr>
          <a:lstStyle/>
          <a:p>
            <a:r>
              <a:rPr lang="en-US" sz="2400" b="1" dirty="0" smtClean="0"/>
              <a:t>John 7:38-39</a:t>
            </a:r>
            <a:r>
              <a:rPr lang="en-US" sz="2400" dirty="0" smtClean="0"/>
              <a:t> </a:t>
            </a:r>
          </a:p>
          <a:p>
            <a:r>
              <a:rPr lang="en-US" sz="2000" dirty="0" smtClean="0"/>
              <a:t>He who </a:t>
            </a:r>
            <a:r>
              <a:rPr lang="en-US" sz="2000" b="1" dirty="0" smtClean="0">
                <a:solidFill>
                  <a:srgbClr val="FF0000"/>
                </a:solidFill>
              </a:rPr>
              <a:t>believes</a:t>
            </a:r>
            <a:r>
              <a:rPr lang="en-US" sz="2000" dirty="0" smtClean="0"/>
              <a:t> in Me, as the </a:t>
            </a:r>
            <a:r>
              <a:rPr lang="en-US" sz="2000" b="1" dirty="0" smtClean="0">
                <a:solidFill>
                  <a:srgbClr val="FF0000"/>
                </a:solidFill>
              </a:rPr>
              <a:t>Scripture</a:t>
            </a:r>
            <a:r>
              <a:rPr lang="en-US" sz="2000" dirty="0" smtClean="0"/>
              <a:t> said, ‘From his innermost being will flow rivers of living water. But this He spoke of the Spirit, whom those who </a:t>
            </a:r>
            <a:r>
              <a:rPr lang="en-US" sz="2000" b="1" dirty="0" smtClean="0">
                <a:solidFill>
                  <a:srgbClr val="FF0000"/>
                </a:solidFill>
              </a:rPr>
              <a:t>believed</a:t>
            </a:r>
            <a:r>
              <a:rPr lang="en-US" sz="2000" dirty="0" smtClean="0"/>
              <a:t> in Him were to </a:t>
            </a:r>
            <a:r>
              <a:rPr lang="en-US" sz="2000" b="1" dirty="0" smtClean="0">
                <a:solidFill>
                  <a:srgbClr val="FF0000"/>
                </a:solidFill>
              </a:rPr>
              <a:t>receive</a:t>
            </a:r>
            <a:r>
              <a:rPr lang="en-US" sz="2000" dirty="0" smtClean="0"/>
              <a:t>, for the </a:t>
            </a:r>
            <a:r>
              <a:rPr lang="en-US" sz="2000" b="1" dirty="0" smtClean="0">
                <a:solidFill>
                  <a:srgbClr val="FF0000"/>
                </a:solidFill>
              </a:rPr>
              <a:t>Spirit was not yet given</a:t>
            </a:r>
            <a:r>
              <a:rPr lang="en-US" sz="2000" dirty="0" smtClean="0"/>
              <a:t>, because Jesus was not yet glorified.</a:t>
            </a:r>
            <a:endParaRPr lang="en-NZ" sz="2000" dirty="0" smtClean="0"/>
          </a:p>
          <a:p>
            <a:endParaRPr lang="en-NZ"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1571476"/>
            <a:ext cx="5184576" cy="2000548"/>
          </a:xfrm>
          <a:prstGeom prst="rect">
            <a:avLst/>
          </a:prstGeom>
          <a:noFill/>
        </p:spPr>
        <p:txBody>
          <a:bodyPr wrap="square" rtlCol="0">
            <a:spAutoFit/>
          </a:bodyPr>
          <a:lstStyle/>
          <a:p>
            <a:r>
              <a:rPr lang="en-US" sz="2400" b="1" dirty="0" smtClean="0"/>
              <a:t>Revelation 3:21-22 </a:t>
            </a:r>
          </a:p>
          <a:p>
            <a:r>
              <a:rPr lang="en-US" sz="2000" dirty="0" smtClean="0"/>
              <a:t>“He who overcomes, I will grant to him to sit down with Me on My throne, as I also overcame and sat down with My Father on His throne. He who has an ear, let him hear what the Spirit says to the churches.” </a:t>
            </a:r>
            <a:endParaRPr lang="en-NZ"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79512" y="2033141"/>
            <a:ext cx="5040560" cy="1077218"/>
          </a:xfrm>
          <a:prstGeom prst="rect">
            <a:avLst/>
          </a:prstGeom>
          <a:noFill/>
        </p:spPr>
        <p:txBody>
          <a:bodyPr wrap="square" rtlCol="0">
            <a:spAutoFit/>
          </a:bodyPr>
          <a:lstStyle/>
          <a:p>
            <a:r>
              <a:rPr lang="en-US" sz="2400" b="1" dirty="0" smtClean="0"/>
              <a:t>Mark 9:23 </a:t>
            </a:r>
          </a:p>
          <a:p>
            <a:r>
              <a:rPr lang="en-US" sz="2000" dirty="0" smtClean="0"/>
              <a:t>And Jesus said to him, “All things are possible to him who </a:t>
            </a:r>
            <a:r>
              <a:rPr lang="en-US" sz="2000" b="1" dirty="0" smtClean="0">
                <a:solidFill>
                  <a:srgbClr val="FF0000"/>
                </a:solidFill>
              </a:rPr>
              <a:t>believes</a:t>
            </a:r>
            <a:r>
              <a:rPr lang="en-US" sz="2000" dirty="0" smtClean="0"/>
              <a:t>.” </a:t>
            </a:r>
            <a:endParaRPr lang="en-NZ" sz="2000"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571476"/>
            <a:ext cx="5077072" cy="2000548"/>
          </a:xfrm>
          <a:prstGeom prst="rect">
            <a:avLst/>
          </a:prstGeom>
          <a:noFill/>
        </p:spPr>
        <p:txBody>
          <a:bodyPr wrap="square" rtlCol="0">
            <a:spAutoFit/>
          </a:bodyPr>
          <a:lstStyle/>
          <a:p>
            <a:r>
              <a:rPr lang="en-US" sz="2400" b="1" dirty="0" smtClean="0"/>
              <a:t>Mark 11:23 </a:t>
            </a:r>
          </a:p>
          <a:p>
            <a:r>
              <a:rPr lang="en-US" sz="2000" dirty="0" smtClean="0"/>
              <a:t>Truly I say to you, whoever says to this mountain, ‘Be taken up and cast into the sea,’ and does not doubt in his heart, but </a:t>
            </a:r>
            <a:r>
              <a:rPr lang="en-US" sz="2000" b="1" dirty="0" smtClean="0">
                <a:solidFill>
                  <a:srgbClr val="FF0000"/>
                </a:solidFill>
              </a:rPr>
              <a:t>believes</a:t>
            </a:r>
            <a:r>
              <a:rPr lang="en-US" sz="2000" dirty="0" smtClean="0"/>
              <a:t> that what he says is going to happen, it will be granted him. </a:t>
            </a:r>
            <a:endParaRPr lang="en-NZ"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725365"/>
            <a:ext cx="5184576" cy="1692771"/>
          </a:xfrm>
          <a:prstGeom prst="rect">
            <a:avLst/>
          </a:prstGeom>
          <a:noFill/>
        </p:spPr>
        <p:txBody>
          <a:bodyPr wrap="square" rtlCol="0">
            <a:spAutoFit/>
          </a:bodyPr>
          <a:lstStyle/>
          <a:p>
            <a:r>
              <a:rPr lang="en-US" sz="2400" b="1" dirty="0" smtClean="0"/>
              <a:t>Matthew 9:28 </a:t>
            </a:r>
          </a:p>
          <a:p>
            <a:r>
              <a:rPr lang="en-US" sz="2000" dirty="0" smtClean="0"/>
              <a:t>When He entered the house, the blind men came up to Him, and Jesus said to them, “Do you </a:t>
            </a:r>
            <a:r>
              <a:rPr lang="en-US" sz="2000" b="1" dirty="0" smtClean="0">
                <a:solidFill>
                  <a:srgbClr val="FF0000"/>
                </a:solidFill>
              </a:rPr>
              <a:t>believe</a:t>
            </a:r>
            <a:r>
              <a:rPr lang="en-US" sz="2000" dirty="0" smtClean="0"/>
              <a:t> that I am able to do this?” They said to Him, “Yes, Lord.” </a:t>
            </a:r>
            <a:endParaRPr lang="en-NZ"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879253"/>
            <a:ext cx="5184576" cy="1384995"/>
          </a:xfrm>
          <a:prstGeom prst="rect">
            <a:avLst/>
          </a:prstGeom>
          <a:noFill/>
        </p:spPr>
        <p:txBody>
          <a:bodyPr wrap="square" rtlCol="0">
            <a:spAutoFit/>
          </a:bodyPr>
          <a:lstStyle/>
          <a:p>
            <a:r>
              <a:rPr lang="en-US" sz="2400" b="1" dirty="0" smtClean="0"/>
              <a:t>Matthew 8:13 </a:t>
            </a:r>
          </a:p>
          <a:p>
            <a:r>
              <a:rPr lang="en-US" sz="2000" dirty="0" smtClean="0"/>
              <a:t>And Jesus said to the centurion, “Go; it shall be done for you as you have </a:t>
            </a:r>
            <a:r>
              <a:rPr lang="en-US" sz="2000" b="1" dirty="0" smtClean="0">
                <a:solidFill>
                  <a:srgbClr val="FF0000"/>
                </a:solidFill>
              </a:rPr>
              <a:t>believed</a:t>
            </a:r>
            <a:r>
              <a:rPr lang="en-US" sz="2000" dirty="0" smtClean="0"/>
              <a:t>.” And the servant was healed that very moment. </a:t>
            </a:r>
            <a:endParaRPr lang="en-NZ"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TotalTime>
  <Words>435</Words>
  <Application>Microsoft Office PowerPoint</Application>
  <PresentationFormat>On-screen Show (16:9)</PresentationFormat>
  <Paragraphs>33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Rochelle Goring</dc:creator>
  <cp:lastModifiedBy>Rochelle Goring</cp:lastModifiedBy>
  <cp:revision>44</cp:revision>
  <dcterms:created xsi:type="dcterms:W3CDTF">2016-04-06T22:26:18Z</dcterms:created>
  <dcterms:modified xsi:type="dcterms:W3CDTF">2016-05-27T00:22:05Z</dcterms:modified>
</cp:coreProperties>
</file>