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6" r:id="rId3"/>
    <p:sldId id="257" r:id="rId4"/>
    <p:sldId id="267" r:id="rId5"/>
    <p:sldId id="268" r:id="rId6"/>
    <p:sldId id="269" r:id="rId7"/>
    <p:sldId id="270" r:id="rId8"/>
    <p:sldId id="271" r:id="rId9"/>
    <p:sldId id="272" r:id="rId10"/>
    <p:sldId id="282" r:id="rId11"/>
    <p:sldId id="296" r:id="rId12"/>
    <p:sldId id="297" r:id="rId13"/>
    <p:sldId id="274" r:id="rId14"/>
    <p:sldId id="275" r:id="rId15"/>
    <p:sldId id="276" r:id="rId16"/>
    <p:sldId id="277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6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FCD8F-5702-4818-98E7-3BA5F272B9DD}" type="datetimeFigureOut">
              <a:rPr lang="en-NZ" smtClean="0"/>
              <a:pPr/>
              <a:t>15/04/2016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BEA52-FBC8-42A4-B1E0-649748482D35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633032"/>
            <a:ext cx="525658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1 Thessalonians 2:13 </a:t>
            </a:r>
          </a:p>
          <a:p>
            <a:pPr algn="ctr"/>
            <a:r>
              <a:rPr lang="en-US" sz="2800" dirty="0" smtClean="0"/>
              <a:t>"the word of God, which also performs it's work in you who believe"</a:t>
            </a:r>
            <a:endParaRPr lang="en-NZ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094697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dirty="0" smtClean="0"/>
              <a:t>The Word does the work of transformation </a:t>
            </a:r>
            <a:endParaRPr lang="en-NZ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633032"/>
            <a:ext cx="525658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smtClean="0"/>
              <a:t>Philippians 2:13 </a:t>
            </a:r>
            <a:endParaRPr lang="en-NZ" sz="3200" b="1" dirty="0" smtClean="0"/>
          </a:p>
          <a:p>
            <a:pPr algn="ctr"/>
            <a:r>
              <a:rPr lang="en-NZ" sz="2800" dirty="0" smtClean="0"/>
              <a:t>For </a:t>
            </a:r>
            <a:r>
              <a:rPr lang="en-NZ" sz="2800" dirty="0" smtClean="0"/>
              <a:t>it is God who is at work in you, both to will and to work for His good pleasure.</a:t>
            </a:r>
            <a:endParaRPr lang="en-NZ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848475"/>
            <a:ext cx="5112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Psalms 19:7 </a:t>
            </a:r>
          </a:p>
          <a:p>
            <a:pPr algn="ctr"/>
            <a:r>
              <a:rPr lang="en-US" sz="2800" dirty="0" smtClean="0"/>
              <a:t>The law of the Lord is perfect, </a:t>
            </a:r>
            <a:r>
              <a:rPr lang="en-US" sz="2800" i="1" dirty="0" smtClean="0"/>
              <a:t>restoring</a:t>
            </a:r>
            <a:r>
              <a:rPr lang="en-US" sz="2800" dirty="0" smtClean="0"/>
              <a:t> the soul</a:t>
            </a:r>
            <a:endParaRPr lang="en-NZ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36512" y="1848475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Psalms 33:6 </a:t>
            </a:r>
          </a:p>
          <a:p>
            <a:pPr algn="ctr"/>
            <a:r>
              <a:rPr lang="en-US" sz="2800" dirty="0" smtClean="0"/>
              <a:t>By the word of the Lord the heavens were </a:t>
            </a:r>
            <a:r>
              <a:rPr lang="en-US" sz="2800" i="1" dirty="0" smtClean="0"/>
              <a:t>made</a:t>
            </a:r>
            <a:endParaRPr lang="en-NZ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36512" y="1171367"/>
            <a:ext cx="5400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Hebrews 11:3 </a:t>
            </a:r>
          </a:p>
          <a:p>
            <a:pPr algn="ctr"/>
            <a:r>
              <a:rPr lang="en-US" sz="2800" dirty="0" smtClean="0"/>
              <a:t>By faith we understand that the worlds were </a:t>
            </a:r>
            <a:r>
              <a:rPr lang="en-US" sz="2800" i="1" dirty="0" smtClean="0"/>
              <a:t>prepared</a:t>
            </a:r>
            <a:r>
              <a:rPr lang="en-US" sz="2800" dirty="0" smtClean="0"/>
              <a:t> by the word of God, so that what is seen was not </a:t>
            </a:r>
            <a:r>
              <a:rPr lang="en-US" sz="2800" i="1" dirty="0" smtClean="0"/>
              <a:t>made</a:t>
            </a:r>
            <a:r>
              <a:rPr lang="en-US" sz="2800" dirty="0" smtClean="0"/>
              <a:t> out of things which are visible</a:t>
            </a:r>
            <a:endParaRPr lang="en-NZ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279363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Deuteronomy 8:1-3</a:t>
            </a:r>
            <a:endParaRPr lang="en-NZ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879253"/>
            <a:ext cx="5040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purpose of the Word of God is for the transformation of God's people into life. </a:t>
            </a:r>
            <a:endParaRPr lang="en-NZ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31014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What or who is the Word of God?</a:t>
            </a:r>
            <a:endParaRPr lang="en-NZ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2248585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John</a:t>
            </a:r>
            <a:r>
              <a:rPr lang="en-US" sz="3600" b="1" dirty="0" smtClean="0"/>
              <a:t> </a:t>
            </a:r>
            <a:r>
              <a:rPr lang="en-US" sz="3200" b="1" dirty="0" smtClean="0"/>
              <a:t>1:1-3, 14</a:t>
            </a:r>
            <a:endParaRPr lang="en-NZ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1417588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Transformed by The Word, not any word!</a:t>
            </a:r>
            <a:endParaRPr lang="en-NZ" sz="4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2279363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Revelation 19:11-16</a:t>
            </a:r>
            <a:endParaRPr lang="en-NZ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848475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Genesis 1:3 </a:t>
            </a:r>
          </a:p>
          <a:p>
            <a:pPr algn="ctr"/>
            <a:r>
              <a:rPr lang="en-US" sz="2800" dirty="0" smtClean="0"/>
              <a:t>Then God said, "Let there be light, and there was light"</a:t>
            </a:r>
            <a:endParaRPr lang="en-NZ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2279363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Hebrews 4:12-13</a:t>
            </a:r>
            <a:endParaRPr lang="en-NZ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633032"/>
            <a:ext cx="50405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Ephesians 6:17 </a:t>
            </a:r>
          </a:p>
          <a:p>
            <a:pPr algn="ctr"/>
            <a:r>
              <a:rPr lang="en-US" sz="2800" dirty="0" smtClean="0"/>
              <a:t>And take the helmet of salvation, and the sword of the Spirit, which is the word of God.</a:t>
            </a:r>
            <a:endParaRPr lang="en-NZ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2279363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John 6:53-64</a:t>
            </a:r>
            <a:endParaRPr lang="en-NZ"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879253"/>
            <a:ext cx="5328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word of God is Jesus Christ Himself and the words that come forth from His mouth.</a:t>
            </a:r>
            <a:endParaRPr lang="en-NZ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79253"/>
            <a:ext cx="48965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These are the Words we are to receive and the Words we are to speak. </a:t>
            </a:r>
            <a:endParaRPr lang="en-NZ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02254"/>
            <a:ext cx="52920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1 Peter 4:11 </a:t>
            </a:r>
          </a:p>
          <a:p>
            <a:pPr algn="ctr"/>
            <a:r>
              <a:rPr lang="en-US" sz="2800" dirty="0" smtClean="0"/>
              <a:t>Whoever speaks, is to do so as one who is speaking the utterances of God.</a:t>
            </a:r>
            <a:endParaRPr lang="en-NZ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40370"/>
            <a:ext cx="543609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1 Corinthians 2:12-13 </a:t>
            </a:r>
          </a:p>
          <a:p>
            <a:pPr algn="ctr"/>
            <a:r>
              <a:rPr lang="en-US" sz="2800" dirty="0" smtClean="0"/>
              <a:t>Now we have received, not the spirit of the world, but the Spirit who is from God, so that we may know the things freely given to us by God, </a:t>
            </a:r>
            <a:r>
              <a:rPr lang="en-US" sz="2800" i="1" dirty="0" smtClean="0"/>
              <a:t>which things we also speak</a:t>
            </a:r>
            <a:r>
              <a:rPr lang="en-US" sz="2800" dirty="0" smtClean="0"/>
              <a:t>, not in words </a:t>
            </a:r>
            <a:r>
              <a:rPr lang="en-US" sz="2800" i="1" dirty="0" smtClean="0"/>
              <a:t>taught by human wisdom</a:t>
            </a:r>
            <a:r>
              <a:rPr lang="en-US" sz="2800" dirty="0" smtClean="0"/>
              <a:t>, but in those </a:t>
            </a:r>
            <a:r>
              <a:rPr lang="en-US" sz="2800" i="1" dirty="0" smtClean="0"/>
              <a:t>taught by the Spirit</a:t>
            </a:r>
            <a:r>
              <a:rPr lang="en-US" sz="2800" dirty="0" smtClean="0"/>
              <a:t>, combining spiritual thoughts with spiritual words. </a:t>
            </a:r>
            <a:endParaRPr lang="en-NZ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2279363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1 Thessalonians 2:13-14</a:t>
            </a:r>
            <a:endParaRPr lang="en-NZ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279363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2. The </a:t>
            </a:r>
            <a:r>
              <a:rPr lang="en-US" sz="3200" b="1" dirty="0"/>
              <a:t>Word of God</a:t>
            </a:r>
            <a:endParaRPr lang="en-NZ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879253"/>
            <a:ext cx="51845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is the purpose of the Word of God?</a:t>
            </a:r>
            <a:endParaRPr lang="en-NZ" sz="2800" dirty="0" smtClean="0"/>
          </a:p>
          <a:p>
            <a:pPr algn="ctr"/>
            <a:r>
              <a:rPr lang="en-US" sz="2800" dirty="0" smtClean="0"/>
              <a:t>What or Who is the word of God? </a:t>
            </a:r>
            <a:endParaRPr lang="en-NZ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2094697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What is the purpose of the Word of God?</a:t>
            </a:r>
            <a:endParaRPr lang="en-NZ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008" y="1663809"/>
            <a:ext cx="51480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purpose of the Word of God is to </a:t>
            </a:r>
            <a:r>
              <a:rPr lang="en-US" sz="2800" b="1" i="1" dirty="0" smtClean="0"/>
              <a:t>create</a:t>
            </a:r>
            <a:r>
              <a:rPr lang="en-US" sz="2800" dirty="0" smtClean="0"/>
              <a:t> life where life isn't.</a:t>
            </a:r>
          </a:p>
          <a:p>
            <a:pPr algn="ctr"/>
            <a:r>
              <a:rPr lang="en-US" sz="2800" dirty="0" smtClean="0"/>
              <a:t>The purpose of the Word of God is to </a:t>
            </a:r>
            <a:r>
              <a:rPr lang="en-US" sz="2800" b="1" i="1" dirty="0" smtClean="0"/>
              <a:t>form</a:t>
            </a:r>
            <a:r>
              <a:rPr lang="en-US" sz="2800" dirty="0" smtClean="0"/>
              <a:t> life where life isn't. </a:t>
            </a:r>
            <a:endParaRPr lang="en-NZ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602254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Galatians 4:19 </a:t>
            </a:r>
          </a:p>
          <a:p>
            <a:pPr algn="ctr"/>
            <a:r>
              <a:rPr lang="en-US" sz="2800" dirty="0" smtClean="0"/>
              <a:t>"My children, with whom I am </a:t>
            </a:r>
            <a:r>
              <a:rPr lang="en-US" sz="2800" i="1" dirty="0" smtClean="0"/>
              <a:t>again</a:t>
            </a:r>
            <a:r>
              <a:rPr lang="en-US" sz="2800" dirty="0" smtClean="0"/>
              <a:t> in </a:t>
            </a:r>
            <a:r>
              <a:rPr lang="en-US" sz="2800" dirty="0" err="1" smtClean="0"/>
              <a:t>labour</a:t>
            </a:r>
            <a:r>
              <a:rPr lang="en-US" sz="2800" dirty="0" smtClean="0"/>
              <a:t> </a:t>
            </a:r>
            <a:r>
              <a:rPr lang="en-US" sz="2800" i="1" dirty="0" smtClean="0"/>
              <a:t>until</a:t>
            </a:r>
            <a:r>
              <a:rPr lang="en-US" sz="2800" dirty="0" smtClean="0"/>
              <a:t> Christ is </a:t>
            </a:r>
            <a:r>
              <a:rPr lang="en-US" sz="2800" i="1" dirty="0" smtClean="0"/>
              <a:t>formed</a:t>
            </a:r>
            <a:r>
              <a:rPr lang="en-US" sz="2800" dirty="0" smtClean="0"/>
              <a:t> </a:t>
            </a:r>
            <a:r>
              <a:rPr lang="en-US" sz="2800" i="1" dirty="0" smtClean="0"/>
              <a:t>in</a:t>
            </a:r>
            <a:r>
              <a:rPr lang="en-US" sz="2800" dirty="0" smtClean="0"/>
              <a:t> you"</a:t>
            </a:r>
            <a:endParaRPr lang="en-NZ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g Wo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4177" y="0"/>
            <a:ext cx="3869823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79253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purpose of the Word of God is to </a:t>
            </a:r>
            <a:r>
              <a:rPr lang="en-US" sz="2800" b="1" i="1" dirty="0" smtClean="0"/>
              <a:t>propel</a:t>
            </a:r>
            <a:r>
              <a:rPr lang="en-US" sz="2800" dirty="0" smtClean="0"/>
              <a:t> you and I into the life that Jesus lived His life from.</a:t>
            </a:r>
            <a:endParaRPr lang="en-NZ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424</Words>
  <Application>Microsoft Office PowerPoint</Application>
  <PresentationFormat>On-screen Show (16:9)</PresentationFormat>
  <Paragraphs>39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Rochelle Goring</dc:creator>
  <cp:lastModifiedBy>Rochelle Goring</cp:lastModifiedBy>
  <cp:revision>22</cp:revision>
  <dcterms:created xsi:type="dcterms:W3CDTF">2016-04-06T22:26:18Z</dcterms:created>
  <dcterms:modified xsi:type="dcterms:W3CDTF">2016-04-14T22:10:58Z</dcterms:modified>
</cp:coreProperties>
</file>