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256" r:id="rId2"/>
    <p:sldId id="257" r:id="rId3"/>
    <p:sldId id="258" r:id="rId4"/>
    <p:sldId id="260" r:id="rId5"/>
    <p:sldId id="259" r:id="rId6"/>
    <p:sldId id="262" r:id="rId7"/>
  </p:sldIdLst>
  <p:sldSz cx="9144000" cy="5143500" type="screen16x9"/>
  <p:notesSz cx="9939338" cy="6807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51" autoAdjust="0"/>
    <p:restoredTop sz="94660"/>
  </p:normalViewPr>
  <p:slideViewPr>
    <p:cSldViewPr>
      <p:cViewPr varScale="1">
        <p:scale>
          <a:sx n="86" d="100"/>
          <a:sy n="86" d="100"/>
        </p:scale>
        <p:origin x="-816" y="-78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7046" cy="34036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629992" y="0"/>
            <a:ext cx="4307046" cy="34036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371A377-6F63-4767-847E-A5EFE4116E0A}" type="datetimeFigureOut">
              <a:rPr lang="en-NZ" smtClean="0"/>
              <a:pPr/>
              <a:t>1/04/2016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6465659"/>
            <a:ext cx="4307046" cy="3403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629992" y="6465659"/>
            <a:ext cx="4307046" cy="3403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144AF3-EAF4-4FC7-9376-836E84F129A9}" type="slidenum">
              <a:rPr lang="en-NZ" smtClean="0"/>
              <a:pPr/>
              <a:t>‹#›</a:t>
            </a:fld>
            <a:endParaRPr lang="en-N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7046" cy="34036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629992" y="0"/>
            <a:ext cx="4307046" cy="34036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B11CBA0-FBC7-45FF-AA2E-9BA1E7C64BBC}" type="datetimeFigureOut">
              <a:rPr lang="en-NZ" smtClean="0"/>
              <a:pPr/>
              <a:t>1/04/2016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701925" y="511175"/>
            <a:ext cx="4535488" cy="25527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93934" y="3233420"/>
            <a:ext cx="7951470" cy="30632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465659"/>
            <a:ext cx="4307046" cy="3403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629992" y="6465659"/>
            <a:ext cx="4307046" cy="3403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7D633DA-5B97-40E5-A9C9-FE59521AD45B}" type="slidenum">
              <a:rPr lang="en-NZ" smtClean="0"/>
              <a:pPr/>
              <a:t>‹#›</a:t>
            </a:fld>
            <a:endParaRPr lang="en-N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701925" y="511175"/>
            <a:ext cx="4535488" cy="25527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D633DA-5B97-40E5-A9C9-FE59521AD45B}" type="slidenum">
              <a:rPr lang="en-NZ" smtClean="0"/>
              <a:pPr/>
              <a:t>6</a:t>
            </a:fld>
            <a:endParaRPr lang="en-NZ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45C1AC-9C71-41C4-B4DA-0F081D687BA3}" type="datetimeFigureOut">
              <a:rPr lang="en-NZ" smtClean="0"/>
              <a:pPr/>
              <a:t>1/04/2016</a:t>
            </a:fld>
            <a:endParaRPr lang="en-NZ"/>
          </a:p>
        </p:txBody>
      </p:sp>
      <p:pic>
        <p:nvPicPr>
          <p:cNvPr id="12290" name="Picture 2" descr="https://static.gearslutz.com/board/imgext.php?u=http%3A%2F%2Filifejourney.files.wordpress.com%2F2013%2F11%2Fchild-in-awe-r1.jpg&amp;h=99bbc832b17be3df467c0ccc0ec7b831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68447" cy="5143500"/>
          </a:xfrm>
          <a:prstGeom prst="rect">
            <a:avLst/>
          </a:prstGeom>
          <a:noFill/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FEAC83-7ACA-41B2-885E-621FC9FC9C80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45C1AC-9C71-41C4-B4DA-0F081D687BA3}" type="datetimeFigureOut">
              <a:rPr lang="en-NZ" smtClean="0"/>
              <a:pPr/>
              <a:t>1/04/2016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FEAC83-7ACA-41B2-885E-621FC9FC9C80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45C1AC-9C71-41C4-B4DA-0F081D687BA3}" type="datetimeFigureOut">
              <a:rPr lang="en-NZ" smtClean="0"/>
              <a:pPr/>
              <a:t>1/04/2016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FEAC83-7ACA-41B2-885E-621FC9FC9C80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Gotham" pitchFamily="50" charset="0"/>
              </a:defRPr>
            </a:lvl1pPr>
          </a:lstStyle>
          <a:p>
            <a:fld id="{EB45C1AC-9C71-41C4-B4DA-0F081D687BA3}" type="datetimeFigureOut">
              <a:rPr lang="en-NZ" smtClean="0"/>
              <a:pPr/>
              <a:t>1/04/2016</a:t>
            </a:fld>
            <a:endParaRPr lang="en-NZ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Gotham" pitchFamily="50" charset="0"/>
              </a:defRPr>
            </a:lvl1pPr>
          </a:lstStyle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Gotham" pitchFamily="50" charset="0"/>
              </a:defRPr>
            </a:lvl1pPr>
          </a:lstStyle>
          <a:p>
            <a:fld id="{67FEAC83-7ACA-41B2-885E-621FC9FC9C80}" type="slidenum">
              <a:rPr lang="en-NZ" smtClean="0"/>
              <a:pPr/>
              <a:t>‹#›</a:t>
            </a:fld>
            <a:endParaRPr lang="en-NZ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Gotham" pitchFamily="50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221600"/>
            <a:ext cx="8229600" cy="3394472"/>
          </a:xfrm>
        </p:spPr>
        <p:txBody>
          <a:bodyPr/>
          <a:lstStyle>
            <a:lvl1pPr>
              <a:defRPr>
                <a:latin typeface="Gotham" pitchFamily="50" charset="0"/>
              </a:defRPr>
            </a:lvl1pPr>
            <a:lvl2pPr>
              <a:defRPr>
                <a:latin typeface="Gotham" pitchFamily="50" charset="0"/>
              </a:defRPr>
            </a:lvl2pPr>
            <a:lvl3pPr>
              <a:defRPr>
                <a:latin typeface="Gotham" pitchFamily="50" charset="0"/>
              </a:defRPr>
            </a:lvl3pPr>
            <a:lvl4pPr>
              <a:defRPr>
                <a:latin typeface="Gotham" pitchFamily="50" charset="0"/>
              </a:defRPr>
            </a:lvl4pPr>
            <a:lvl5pPr>
              <a:defRPr>
                <a:latin typeface="Gotham" pitchFamily="50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45C1AC-9C71-41C4-B4DA-0F081D687BA3}" type="datetimeFigureOut">
              <a:rPr lang="en-NZ" smtClean="0"/>
              <a:pPr/>
              <a:t>1/04/2016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FEAC83-7ACA-41B2-885E-621FC9FC9C80}" type="slidenum">
              <a:rPr lang="en-NZ" smtClean="0"/>
              <a:pPr/>
              <a:t>‹#›</a:t>
            </a:fld>
            <a:endParaRPr lang="en-NZ"/>
          </a:p>
        </p:txBody>
      </p:sp>
      <p:pic>
        <p:nvPicPr>
          <p:cNvPr id="9218" name="Picture 2" descr="http://www.churchleaders.com/wp-content/uploads/files/article_images/child_awe_481982206.jpg"/>
          <p:cNvPicPr>
            <a:picLocks noChangeAspect="1" noChangeArrowheads="1"/>
          </p:cNvPicPr>
          <p:nvPr userDrawn="1"/>
        </p:nvPicPr>
        <p:blipFill>
          <a:blip r:embed="rId2" cstate="print"/>
          <a:srcRect l="10667"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45C1AC-9C71-41C4-B4DA-0F081D687BA3}" type="datetimeFigureOut">
              <a:rPr lang="en-NZ" smtClean="0"/>
              <a:pPr/>
              <a:t>1/04/2016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FEAC83-7ACA-41B2-885E-621FC9FC9C80}" type="slidenum">
              <a:rPr lang="en-NZ" smtClean="0"/>
              <a:pPr/>
              <a:t>‹#›</a:t>
            </a:fld>
            <a:endParaRPr lang="en-NZ"/>
          </a:p>
        </p:txBody>
      </p:sp>
      <p:pic>
        <p:nvPicPr>
          <p:cNvPr id="8194" name="Picture 2" descr="https://broadclarity.com/wp-content/uploads/2015/05/BoyInAwe.jpg"/>
          <p:cNvPicPr>
            <a:picLocks noChangeAspect="1" noChangeArrowheads="1"/>
          </p:cNvPicPr>
          <p:nvPr userDrawn="1"/>
        </p:nvPicPr>
        <p:blipFill>
          <a:blip r:embed="rId2" cstate="print"/>
          <a:srcRect r="11111"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45C1AC-9C71-41C4-B4DA-0F081D687BA3}" type="datetimeFigureOut">
              <a:rPr lang="en-NZ" smtClean="0"/>
              <a:pPr/>
              <a:t>1/04/2016</a:t>
            </a:fld>
            <a:endParaRPr lang="en-N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FEAC83-7ACA-41B2-885E-621FC9FC9C80}" type="slidenum">
              <a:rPr lang="en-NZ" smtClean="0"/>
              <a:pPr/>
              <a:t>‹#›</a:t>
            </a:fld>
            <a:endParaRPr lang="en-NZ"/>
          </a:p>
        </p:txBody>
      </p:sp>
      <p:pic>
        <p:nvPicPr>
          <p:cNvPr id="10" name="Picture 2" descr="http://static1.squarespace.com/static/527bf06ee4b0d1e6b3977a82/527d604ce4b0694922589e4b/52914d34e4b006a2894cb110/1451509273745/Molly+Tree.jpg?format=1500w"/>
          <p:cNvPicPr>
            <a:picLocks noChangeAspect="1" noChangeArrowheads="1"/>
          </p:cNvPicPr>
          <p:nvPr userDrawn="1"/>
        </p:nvPicPr>
        <p:blipFill>
          <a:blip r:embed="rId2" cstate="print"/>
          <a:srcRect l="11466"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45C1AC-9C71-41C4-B4DA-0F081D687BA3}" type="datetimeFigureOut">
              <a:rPr lang="en-NZ" smtClean="0"/>
              <a:pPr/>
              <a:t>1/04/2016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FEAC83-7ACA-41B2-885E-621FC9FC9C80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45C1AC-9C71-41C4-B4DA-0F081D687BA3}" type="datetimeFigureOut">
              <a:rPr lang="en-NZ" smtClean="0"/>
              <a:pPr/>
              <a:t>1/04/2016</a:t>
            </a:fld>
            <a:endParaRPr lang="en-N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FEAC83-7ACA-41B2-885E-621FC9FC9C80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45C1AC-9C71-41C4-B4DA-0F081D687BA3}" type="datetimeFigureOut">
              <a:rPr lang="en-NZ" smtClean="0"/>
              <a:pPr/>
              <a:t>1/04/2016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FEAC83-7ACA-41B2-885E-621FC9FC9C80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45C1AC-9C71-41C4-B4DA-0F081D687BA3}" type="datetimeFigureOut">
              <a:rPr lang="en-NZ" smtClean="0"/>
              <a:pPr/>
              <a:t>1/04/2016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FEAC83-7ACA-41B2-885E-621FC9FC9C80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45C1AC-9C71-41C4-B4DA-0F081D687BA3}" type="datetimeFigureOut">
              <a:rPr lang="en-NZ" smtClean="0"/>
              <a:pPr/>
              <a:t>1/04/2016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FEAC83-7ACA-41B2-885E-621FC9FC9C80}" type="slidenum">
              <a:rPr lang="en-NZ" smtClean="0"/>
              <a:pPr/>
              <a:t>‹#›</a:t>
            </a:fld>
            <a:endParaRPr lang="en-N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79512" y="3651870"/>
            <a:ext cx="280831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NZ" sz="4000" b="1" dirty="0" smtClean="0">
                <a:solidFill>
                  <a:schemeClr val="bg1"/>
                </a:solidFill>
                <a:latin typeface="Gotham" pitchFamily="50" charset="0"/>
              </a:rPr>
              <a:t>God </a:t>
            </a:r>
            <a:r>
              <a:rPr lang="en-NZ" sz="4000" b="1" dirty="0" smtClean="0">
                <a:solidFill>
                  <a:schemeClr val="bg1"/>
                </a:solidFill>
                <a:latin typeface="Gotham" pitchFamily="50" charset="0"/>
              </a:rPr>
              <a:t>of </a:t>
            </a:r>
            <a:r>
              <a:rPr lang="en-NZ" sz="4000" b="1" dirty="0" smtClean="0">
                <a:solidFill>
                  <a:schemeClr val="bg1"/>
                </a:solidFill>
                <a:latin typeface="Gotham" pitchFamily="50" charset="0"/>
              </a:rPr>
              <a:t>Wonders</a:t>
            </a:r>
            <a:endParaRPr lang="en-NZ" sz="4000" b="1" dirty="0">
              <a:solidFill>
                <a:schemeClr val="bg1"/>
              </a:solidFill>
              <a:latin typeface="Gotham" pitchFamily="50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static1.squarespace.com/static/527bf06ee4b0d1e6b3977a82/527d604ce4b0694922589e4b/52914d34e4b006a2894cb110/1451509273745/Molly+Tree.jpg?format=1500w"/>
          <p:cNvPicPr>
            <a:picLocks noChangeAspect="1" noChangeArrowheads="1"/>
          </p:cNvPicPr>
          <p:nvPr/>
        </p:nvPicPr>
        <p:blipFill>
          <a:blip r:embed="rId2" cstate="print"/>
          <a:srcRect l="11466"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</p:spPr>
      </p:pic>
      <p:sp>
        <p:nvSpPr>
          <p:cNvPr id="6" name="Rectangle 5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alpha val="2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/>
          <a:p>
            <a:r>
              <a:rPr lang="en-NZ" dirty="0" smtClean="0"/>
              <a:t>Awe and Wonder</a:t>
            </a:r>
            <a:endParaRPr lang="en-NZ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0" y="3075806"/>
            <a:ext cx="9144000" cy="2067694"/>
          </a:xfrm>
          <a:noFill/>
        </p:spPr>
        <p:txBody>
          <a:bodyPr>
            <a:normAutofit/>
          </a:bodyPr>
          <a:lstStyle/>
          <a:p>
            <a:r>
              <a:rPr lang="en-NZ" dirty="0" smtClean="0"/>
              <a:t>The last time?</a:t>
            </a:r>
          </a:p>
          <a:p>
            <a:r>
              <a:rPr lang="en-NZ" dirty="0" smtClean="0"/>
              <a:t>Experiments </a:t>
            </a:r>
          </a:p>
          <a:p>
            <a:r>
              <a:rPr lang="en-NZ" dirty="0" smtClean="0"/>
              <a:t>Familiarity and mundane</a:t>
            </a:r>
          </a:p>
          <a:p>
            <a:endParaRPr lang="en-NZ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www.churchleaders.com/wp-content/uploads/files/article_images/child_awe_481982206.jpg"/>
          <p:cNvPicPr>
            <a:picLocks noChangeAspect="1" noChangeArrowheads="1"/>
          </p:cNvPicPr>
          <p:nvPr/>
        </p:nvPicPr>
        <p:blipFill>
          <a:blip r:embed="rId2" cstate="print"/>
          <a:srcRect l="10667"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/>
          <a:p>
            <a:r>
              <a:rPr lang="en-NZ" dirty="0" smtClean="0">
                <a:solidFill>
                  <a:schemeClr val="bg1"/>
                </a:solidFill>
              </a:rPr>
              <a:t>Awe of God</a:t>
            </a:r>
            <a:endParaRPr lang="en-NZ" dirty="0">
              <a:solidFill>
                <a:schemeClr val="bg1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0" y="3075806"/>
            <a:ext cx="9144000" cy="2034226"/>
          </a:xfrm>
        </p:spPr>
        <p:txBody>
          <a:bodyPr>
            <a:normAutofit fontScale="92500" lnSpcReduction="10000"/>
          </a:bodyPr>
          <a:lstStyle/>
          <a:p>
            <a:r>
              <a:rPr lang="en-NZ" dirty="0" smtClean="0">
                <a:solidFill>
                  <a:schemeClr val="bg1"/>
                </a:solidFill>
              </a:rPr>
              <a:t>Ps  8  - Awesome, wonderful, holy</a:t>
            </a:r>
          </a:p>
          <a:p>
            <a:r>
              <a:rPr lang="en-NZ" dirty="0" err="1" smtClean="0">
                <a:solidFill>
                  <a:schemeClr val="bg1"/>
                </a:solidFill>
              </a:rPr>
              <a:t>Isa</a:t>
            </a:r>
            <a:r>
              <a:rPr lang="en-NZ" dirty="0" smtClean="0">
                <a:solidFill>
                  <a:schemeClr val="bg1"/>
                </a:solidFill>
              </a:rPr>
              <a:t> 45.5 – No other</a:t>
            </a:r>
          </a:p>
          <a:p>
            <a:r>
              <a:rPr lang="en-NZ" dirty="0" smtClean="0">
                <a:solidFill>
                  <a:schemeClr val="bg1"/>
                </a:solidFill>
              </a:rPr>
              <a:t>Job 42:1-6</a:t>
            </a:r>
          </a:p>
          <a:p>
            <a:r>
              <a:rPr lang="en-NZ" dirty="0" err="1" smtClean="0">
                <a:solidFill>
                  <a:schemeClr val="bg1"/>
                </a:solidFill>
              </a:rPr>
              <a:t>Isa</a:t>
            </a:r>
            <a:r>
              <a:rPr lang="en-NZ" dirty="0" smtClean="0">
                <a:solidFill>
                  <a:schemeClr val="bg1"/>
                </a:solidFill>
              </a:rPr>
              <a:t> 9.6</a:t>
            </a:r>
            <a:endParaRPr lang="en-NZ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s://broadclarity.com/wp-content/uploads/2015/05/BoyInAwe.jpg"/>
          <p:cNvPicPr>
            <a:picLocks noChangeAspect="1" noChangeArrowheads="1"/>
          </p:cNvPicPr>
          <p:nvPr/>
        </p:nvPicPr>
        <p:blipFill>
          <a:blip r:embed="rId2" cstate="print"/>
          <a:srcRect r="11111"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/>
          <a:p>
            <a:r>
              <a:rPr lang="en-NZ" dirty="0" smtClean="0"/>
              <a:t>Holiness</a:t>
            </a:r>
            <a:endParaRPr lang="en-NZ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0" y="3381840"/>
            <a:ext cx="9144000" cy="1566174"/>
          </a:xfrm>
        </p:spPr>
        <p:txBody>
          <a:bodyPr>
            <a:normAutofit fontScale="92500" lnSpcReduction="10000"/>
          </a:bodyPr>
          <a:lstStyle/>
          <a:p>
            <a:r>
              <a:rPr lang="en-NZ" dirty="0" smtClean="0"/>
              <a:t>Separation &amp; Distinction</a:t>
            </a:r>
          </a:p>
          <a:p>
            <a:r>
              <a:rPr lang="en-NZ" dirty="0" smtClean="0"/>
              <a:t>Lev 11.45 -Be Holy for I am Holy</a:t>
            </a:r>
          </a:p>
          <a:p>
            <a:r>
              <a:rPr lang="en-NZ" dirty="0" smtClean="0"/>
              <a:t>Mal. 2:5 - Honouring His Presence</a:t>
            </a:r>
          </a:p>
          <a:p>
            <a:endParaRPr lang="en-N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static1.squarespace.com/static/527bf06ee4b0d1e6b3977a82/527d604ce4b0694922589e4b/52914d34e4b006a2894cb110/1451509273745/Molly+Tree.jpg?format=1500w"/>
          <p:cNvPicPr>
            <a:picLocks noChangeAspect="1" noChangeArrowheads="1"/>
          </p:cNvPicPr>
          <p:nvPr/>
        </p:nvPicPr>
        <p:blipFill>
          <a:blip r:embed="rId2" cstate="print"/>
          <a:srcRect l="11466"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</p:spPr>
      </p:pic>
      <p:sp>
        <p:nvSpPr>
          <p:cNvPr id="6" name="Rectangle 5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alpha val="2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/>
          <a:p>
            <a:r>
              <a:rPr lang="en-NZ" dirty="0" smtClean="0">
                <a:solidFill>
                  <a:sysClr val="windowText" lastClr="000000"/>
                </a:solidFill>
              </a:rPr>
              <a:t>Called</a:t>
            </a:r>
            <a:r>
              <a:rPr lang="en-NZ" dirty="0" smtClean="0">
                <a:solidFill>
                  <a:schemeClr val="bg1"/>
                </a:solidFill>
              </a:rPr>
              <a:t> </a:t>
            </a:r>
            <a:r>
              <a:rPr lang="en-NZ" dirty="0" smtClean="0">
                <a:solidFill>
                  <a:sysClr val="windowText" lastClr="000000"/>
                </a:solidFill>
              </a:rPr>
              <a:t>out</a:t>
            </a:r>
            <a:endParaRPr lang="en-NZ" dirty="0">
              <a:solidFill>
                <a:sysClr val="windowText" lastClr="000000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0" y="2841780"/>
            <a:ext cx="9144000" cy="2301720"/>
          </a:xfrm>
          <a:noFill/>
        </p:spPr>
        <p:txBody>
          <a:bodyPr>
            <a:normAutofit lnSpcReduction="10000"/>
          </a:bodyPr>
          <a:lstStyle/>
          <a:p>
            <a:r>
              <a:rPr lang="en-NZ" dirty="0" smtClean="0"/>
              <a:t>Mat 18.3; 19.14 - Kids &amp; the Kingdom</a:t>
            </a:r>
          </a:p>
          <a:p>
            <a:r>
              <a:rPr lang="en-NZ" dirty="0" smtClean="0"/>
              <a:t>Lev 20.26 - Consecration</a:t>
            </a:r>
          </a:p>
          <a:p>
            <a:r>
              <a:rPr lang="en-NZ" dirty="0" smtClean="0"/>
              <a:t>1 Pet 2.9, 1 Cor 4.9; Rom 8.19  </a:t>
            </a:r>
          </a:p>
          <a:p>
            <a:r>
              <a:rPr lang="en-NZ" dirty="0" smtClean="0"/>
              <a:t>Acts 17.27-28- Eternal coming together</a:t>
            </a:r>
            <a:endParaRPr lang="en-N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s://broadclarity.com/wp-content/uploads/2015/05/BoyInAwe.jpg"/>
          <p:cNvPicPr>
            <a:picLocks noChangeAspect="1" noChangeArrowheads="1"/>
          </p:cNvPicPr>
          <p:nvPr/>
        </p:nvPicPr>
        <p:blipFill>
          <a:blip r:embed="rId3" cstate="print"/>
          <a:srcRect r="11111"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</p:spPr>
      </p:pic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467544" y="2983260"/>
            <a:ext cx="8229600" cy="216024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NZ" sz="2800" dirty="0" smtClean="0"/>
              <a:t>"Lord, I have heard of your fame; I stand in awe of your deeds, Lord. Repeat them in our day, in our time make them known; in wrath remember mercy." </a:t>
            </a:r>
            <a:r>
              <a:rPr lang="en-NZ" sz="2800" i="1" dirty="0" smtClean="0"/>
              <a:t>Habakkuk 3:2</a:t>
            </a:r>
            <a:endParaRPr lang="en-NZ" sz="28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1571</TotalTime>
  <Words>125</Words>
  <Application>Microsoft Office PowerPoint</Application>
  <PresentationFormat>On-screen Show (16:9)</PresentationFormat>
  <Paragraphs>21</Paragraphs>
  <Slides>6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Slide 1</vt:lpstr>
      <vt:lpstr>Awe and Wonder</vt:lpstr>
      <vt:lpstr>Awe of God</vt:lpstr>
      <vt:lpstr>Holiness</vt:lpstr>
      <vt:lpstr>Called out</vt:lpstr>
      <vt:lpstr>Slide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God of Wonders</dc:title>
  <dc:creator>Noel Mendoza</dc:creator>
  <cp:lastModifiedBy>Rochelle Goring</cp:lastModifiedBy>
  <cp:revision>90</cp:revision>
  <dcterms:created xsi:type="dcterms:W3CDTF">2016-03-14T00:54:25Z</dcterms:created>
  <dcterms:modified xsi:type="dcterms:W3CDTF">2016-03-31T20:03:36Z</dcterms:modified>
</cp:coreProperties>
</file>