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0B86-B106-4D91-9830-29A2984DFA5F}" type="datetimeFigureOut">
              <a:rPr lang="en-NZ" smtClean="0"/>
              <a:t>10/03/2016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1B795-B6BA-4C2E-8D26-5CCA5BB5079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339502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 smtClean="0">
                <a:latin typeface="Bell Gothic Std Black" pitchFamily="34" charset="0"/>
              </a:rPr>
              <a:t>ABUNDANT FREEDOM IN CHRIST</a:t>
            </a:r>
            <a:endParaRPr lang="en-NZ" sz="6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43181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2: Freedom is found in His Living Word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43181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James 1:19-26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43181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Galatians 5:1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843558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1</a:t>
            </a:r>
            <a:r>
              <a:rPr lang="en-US" sz="4000" dirty="0"/>
              <a:t>: There is an abundance of Freedom in Christ </a:t>
            </a:r>
            <a:endParaRPr lang="en-NZ" sz="4000" dirty="0"/>
          </a:p>
          <a:p>
            <a:pPr algn="ctr"/>
            <a:r>
              <a:rPr lang="en-US" sz="4000" dirty="0" smtClean="0"/>
              <a:t>2</a:t>
            </a:r>
            <a:r>
              <a:rPr lang="en-US" sz="4000" dirty="0"/>
              <a:t>: Freedom is found in His Living Word</a:t>
            </a:r>
            <a:endParaRPr lang="en-NZ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7804" y="143181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John 10:9-10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431816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+mj-lt"/>
              </a:rPr>
              <a:t>1:There </a:t>
            </a:r>
            <a:r>
              <a:rPr lang="en-US" sz="4000" b="1" dirty="0">
                <a:latin typeface="+mj-lt"/>
              </a:rPr>
              <a:t>is an abundance of </a:t>
            </a:r>
            <a:r>
              <a:rPr lang="en-US" sz="4000" b="1" dirty="0" smtClean="0">
                <a:latin typeface="+mj-lt"/>
              </a:rPr>
              <a:t>freedom </a:t>
            </a:r>
            <a:r>
              <a:rPr lang="en-US" sz="4000" b="1" dirty="0">
                <a:latin typeface="+mj-lt"/>
              </a:rPr>
              <a:t>in Christ </a:t>
            </a:r>
            <a:endParaRPr lang="en-NZ" sz="4000" b="1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9548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He has come to set us free from </a:t>
            </a:r>
            <a:r>
              <a:rPr lang="en-US" sz="2400" b="1" dirty="0" smtClean="0"/>
              <a:t>our:</a:t>
            </a:r>
            <a:endParaRPr lang="en-NZ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67844" y="665277"/>
            <a:ext cx="28083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</a:t>
            </a:r>
            <a:r>
              <a:rPr lang="en-US" sz="2000" dirty="0"/>
              <a:t>Flesh or our Humanity</a:t>
            </a:r>
            <a:endParaRPr lang="en-NZ" sz="2000" dirty="0"/>
          </a:p>
          <a:p>
            <a:r>
              <a:rPr lang="en-US" sz="2000" dirty="0" smtClean="0"/>
              <a:t>2. </a:t>
            </a:r>
            <a:r>
              <a:rPr lang="en-US" sz="2000" dirty="0"/>
              <a:t>Fear</a:t>
            </a:r>
            <a:endParaRPr lang="en-NZ" sz="2000" dirty="0"/>
          </a:p>
          <a:p>
            <a:r>
              <a:rPr lang="en-US" sz="2000" dirty="0" smtClean="0"/>
              <a:t>3. </a:t>
            </a:r>
            <a:r>
              <a:rPr lang="en-US" sz="2000" dirty="0"/>
              <a:t>Worry </a:t>
            </a:r>
            <a:endParaRPr lang="en-NZ" sz="2000" dirty="0"/>
          </a:p>
          <a:p>
            <a:r>
              <a:rPr lang="en-US" sz="2000" dirty="0" smtClean="0"/>
              <a:t>4. </a:t>
            </a:r>
            <a:r>
              <a:rPr lang="en-US" sz="2000" dirty="0"/>
              <a:t>Anxiousness</a:t>
            </a:r>
            <a:endParaRPr lang="en-NZ" sz="2000" dirty="0"/>
          </a:p>
          <a:p>
            <a:r>
              <a:rPr lang="en-US" sz="2000" dirty="0" smtClean="0"/>
              <a:t>5. </a:t>
            </a:r>
            <a:r>
              <a:rPr lang="en-US" sz="2000" dirty="0"/>
              <a:t>the Unknown, </a:t>
            </a:r>
            <a:endParaRPr lang="en-NZ" sz="2000" dirty="0"/>
          </a:p>
          <a:p>
            <a:r>
              <a:rPr lang="en-US" sz="2000" dirty="0" smtClean="0"/>
              <a:t>6. </a:t>
            </a:r>
            <a:r>
              <a:rPr lang="en-US" sz="2000" dirty="0"/>
              <a:t>Jealousy</a:t>
            </a:r>
            <a:endParaRPr lang="en-NZ" sz="2000" dirty="0"/>
          </a:p>
          <a:p>
            <a:r>
              <a:rPr lang="en-US" sz="2000" dirty="0" smtClean="0"/>
              <a:t>7. </a:t>
            </a:r>
            <a:r>
              <a:rPr lang="en-US" sz="2000" dirty="0"/>
              <a:t>Insecurity</a:t>
            </a:r>
            <a:endParaRPr lang="en-NZ" sz="2000" dirty="0"/>
          </a:p>
          <a:p>
            <a:r>
              <a:rPr lang="en-US" sz="2000" dirty="0" smtClean="0"/>
              <a:t>8. </a:t>
            </a:r>
            <a:r>
              <a:rPr lang="en-US" sz="2000" dirty="0"/>
              <a:t>Bitterness</a:t>
            </a:r>
            <a:endParaRPr lang="en-NZ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9548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He has come to set us free from </a:t>
            </a:r>
            <a:r>
              <a:rPr lang="en-US" sz="2400" b="1" dirty="0" smtClean="0"/>
              <a:t>our:</a:t>
            </a:r>
            <a:endParaRPr lang="en-NZ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33818" y="665277"/>
            <a:ext cx="32763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9. </a:t>
            </a:r>
            <a:r>
              <a:rPr lang="en-US" sz="2000" dirty="0"/>
              <a:t>Hurt</a:t>
            </a:r>
            <a:endParaRPr lang="en-NZ" sz="2000" dirty="0"/>
          </a:p>
          <a:p>
            <a:r>
              <a:rPr lang="en-US" sz="2000" dirty="0" smtClean="0"/>
              <a:t>10. </a:t>
            </a:r>
            <a:r>
              <a:rPr lang="en-US" sz="2000" dirty="0"/>
              <a:t>Anger</a:t>
            </a:r>
            <a:endParaRPr lang="en-NZ" sz="2000" dirty="0"/>
          </a:p>
          <a:p>
            <a:r>
              <a:rPr lang="en-US" sz="2000" dirty="0" smtClean="0"/>
              <a:t>11. </a:t>
            </a:r>
            <a:r>
              <a:rPr lang="en-US" sz="2000" dirty="0"/>
              <a:t>Idols</a:t>
            </a:r>
            <a:endParaRPr lang="en-NZ" sz="2000" dirty="0"/>
          </a:p>
          <a:p>
            <a:r>
              <a:rPr lang="en-US" sz="2000" dirty="0" smtClean="0"/>
              <a:t>12. </a:t>
            </a:r>
            <a:r>
              <a:rPr lang="en-US" sz="2000" dirty="0"/>
              <a:t>Love of money</a:t>
            </a:r>
            <a:endParaRPr lang="en-NZ" sz="2000" dirty="0"/>
          </a:p>
          <a:p>
            <a:r>
              <a:rPr lang="en-US" sz="2000" dirty="0" smtClean="0"/>
              <a:t>13. </a:t>
            </a:r>
            <a:r>
              <a:rPr lang="en-US" sz="2000" dirty="0"/>
              <a:t>Pride</a:t>
            </a:r>
            <a:endParaRPr lang="en-NZ" sz="2000" dirty="0"/>
          </a:p>
          <a:p>
            <a:r>
              <a:rPr lang="en-US" sz="2000" dirty="0" smtClean="0"/>
              <a:t>14. </a:t>
            </a:r>
            <a:r>
              <a:rPr lang="en-US" sz="2000" dirty="0"/>
              <a:t>Possessions</a:t>
            </a:r>
            <a:endParaRPr lang="en-NZ" sz="2000" dirty="0"/>
          </a:p>
          <a:p>
            <a:r>
              <a:rPr lang="en-US" sz="2000" dirty="0" smtClean="0"/>
              <a:t>15. </a:t>
            </a:r>
            <a:r>
              <a:rPr lang="en-US" sz="2000" dirty="0"/>
              <a:t>Relationships with others</a:t>
            </a:r>
            <a:endParaRPr lang="en-NZ" sz="2000" dirty="0"/>
          </a:p>
          <a:p>
            <a:r>
              <a:rPr lang="en-US" sz="2000" dirty="0" smtClean="0"/>
              <a:t>16. </a:t>
            </a:r>
            <a:r>
              <a:rPr lang="en-US" sz="2000" dirty="0"/>
              <a:t>Wrong mindsets</a:t>
            </a:r>
            <a:endParaRPr lang="en-NZ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06480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2 Corinthians 3:17 </a:t>
            </a:r>
            <a:endParaRPr lang="en-US" sz="4000" b="1" dirty="0" smtClean="0"/>
          </a:p>
          <a:p>
            <a:r>
              <a:rPr lang="en-US" sz="4000" dirty="0" smtClean="0"/>
              <a:t>Now </a:t>
            </a:r>
            <a:r>
              <a:rPr lang="en-US" sz="4000" dirty="0"/>
              <a:t>the Lord is the Spirit, and where the Spirit of the Lord is, there is liberty.</a:t>
            </a:r>
            <a:endParaRPr lang="en-NZ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7804" y="143181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Romans 6:1-14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9782" y="1431816"/>
            <a:ext cx="392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Hebrews 2:14-16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_free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59968"/>
            <a:ext cx="9144000" cy="2483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9782" y="1431816"/>
            <a:ext cx="392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John 8:31-32</a:t>
            </a:r>
            <a:endParaRPr lang="en-NZ" sz="4000" dirty="0">
              <a:latin typeface="Bell Gothic Std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153</Words>
  <Application>Microsoft Office PowerPoint</Application>
  <PresentationFormat>On-screen Show (16:9)</PresentationFormat>
  <Paragraphs>31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Rochelle Goring</dc:creator>
  <cp:lastModifiedBy>Rochelle Goring</cp:lastModifiedBy>
  <cp:revision>17</cp:revision>
  <dcterms:created xsi:type="dcterms:W3CDTF">2016-03-10T00:23:08Z</dcterms:created>
  <dcterms:modified xsi:type="dcterms:W3CDTF">2016-03-10T03:38:36Z</dcterms:modified>
</cp:coreProperties>
</file>