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7" r:id="rId7"/>
    <p:sldId id="262" r:id="rId8"/>
    <p:sldId id="263" r:id="rId9"/>
    <p:sldId id="268" r:id="rId10"/>
    <p:sldId id="269" r:id="rId11"/>
    <p:sldId id="266" r:id="rId12"/>
    <p:sldId id="265" r:id="rId13"/>
  </p:sldIdLst>
  <p:sldSz cx="9144000" cy="5143500" type="screen16x9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66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3BB90-1D76-4EC6-9E76-FE4381BBF7A6}" type="datetimeFigureOut">
              <a:rPr lang="en-NZ" smtClean="0"/>
              <a:pPr/>
              <a:t>7/02/2016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41D74-63EE-4403-882A-08CA4FEDE4A5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9632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88032" y="4155926"/>
            <a:ext cx="85324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400" b="1" dirty="0" smtClean="0">
                <a:solidFill>
                  <a:schemeClr val="bg1"/>
                </a:solidFill>
              </a:rPr>
              <a:t>The God that Has </a:t>
            </a:r>
            <a:r>
              <a:rPr lang="en-NZ" sz="4400" b="1" smtClean="0">
                <a:solidFill>
                  <a:schemeClr val="bg1"/>
                </a:solidFill>
              </a:rPr>
              <a:t>Defeated Death!</a:t>
            </a:r>
            <a:endParaRPr lang="en-NZ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47156" y="4155926"/>
            <a:ext cx="5022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John 3:35-36</a:t>
            </a:r>
            <a:endParaRPr lang="en-NZ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47156" y="4155926"/>
            <a:ext cx="5022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1 Corinthians </a:t>
            </a:r>
            <a:r>
              <a:rPr lang="en-US" sz="4000" b="1" dirty="0" smtClean="0">
                <a:solidFill>
                  <a:schemeClr val="bg1"/>
                </a:solidFill>
              </a:rPr>
              <a:t>15:12-22</a:t>
            </a:r>
            <a:endParaRPr lang="en-NZ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58008" y="4155926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1 Thessalonians 4:13-18</a:t>
            </a:r>
            <a:endParaRPr lang="en-NZ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65258" y="4155926"/>
            <a:ext cx="3186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000" b="1" dirty="0" smtClean="0">
                <a:solidFill>
                  <a:schemeClr val="bg1"/>
                </a:solidFill>
              </a:rPr>
              <a:t>Acts 2:22-24</a:t>
            </a:r>
            <a:endParaRPr lang="en-NZ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74032" y="4155926"/>
            <a:ext cx="4968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John </a:t>
            </a:r>
            <a:r>
              <a:rPr lang="en-US" sz="4000" b="1" dirty="0" smtClean="0">
                <a:solidFill>
                  <a:schemeClr val="bg1"/>
                </a:solidFill>
              </a:rPr>
              <a:t>11:21-26, 38-44</a:t>
            </a:r>
            <a:endParaRPr lang="en-NZ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66020" y="4155926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1 Corinthians </a:t>
            </a:r>
            <a:r>
              <a:rPr lang="en-US" sz="4000" b="1" dirty="0" smtClean="0">
                <a:solidFill>
                  <a:schemeClr val="bg1"/>
                </a:solidFill>
              </a:rPr>
              <a:t>15:50-58</a:t>
            </a:r>
            <a:endParaRPr lang="en-NZ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6080" y="4155926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Matthew </a:t>
            </a:r>
            <a:r>
              <a:rPr lang="en-US" sz="4000" b="1" dirty="0" smtClean="0">
                <a:solidFill>
                  <a:schemeClr val="bg1"/>
                </a:solidFill>
              </a:rPr>
              <a:t>22:23-33</a:t>
            </a:r>
            <a:endParaRPr lang="en-NZ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4086820"/>
            <a:ext cx="87849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The God we worship is the God who defeated death!</a:t>
            </a:r>
            <a:endParaRPr lang="en-NZ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06080" y="4155926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Luke 16:19-31</a:t>
            </a:r>
            <a:endParaRPr lang="en-NZ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47156" y="4155926"/>
            <a:ext cx="5022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Revelation 20:11-15</a:t>
            </a:r>
            <a:endParaRPr lang="en-NZ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ight shining through open ga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0"/>
            <a:ext cx="5589240" cy="41919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47156" y="4155926"/>
            <a:ext cx="5022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Romans 3:21-26</a:t>
            </a:r>
            <a:endParaRPr lang="en-NZ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43</Words>
  <Application>Microsoft Office PowerPoint</Application>
  <PresentationFormat>On-screen Show (16:9)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Rochelle Goring</dc:creator>
  <cp:lastModifiedBy>Rochelle Goring</cp:lastModifiedBy>
  <cp:revision>13</cp:revision>
  <dcterms:created xsi:type="dcterms:W3CDTF">2016-02-02T23:41:40Z</dcterms:created>
  <dcterms:modified xsi:type="dcterms:W3CDTF">2016-02-06T20:16:24Z</dcterms:modified>
</cp:coreProperties>
</file>