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0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932F7-A1EE-4654-890A-558EC72C9A35}" type="datetimeFigureOut">
              <a:rPr lang="en-NZ" smtClean="0"/>
              <a:t>13/02/2016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585ED-CBFC-48DE-A064-A12D9F40EF77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it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7494"/>
            <a:ext cx="4572009" cy="4572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983838"/>
            <a:ext cx="42484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600" b="1" dirty="0" smtClean="0"/>
              <a:t>GOD IS SO PATIENT WITH US!</a:t>
            </a:r>
            <a:endParaRPr lang="en-NZ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it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7494"/>
            <a:ext cx="4572009" cy="4572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2091833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2 Peter 3:8-9</a:t>
            </a:r>
            <a:endParaRPr lang="en-NZ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it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6400"/>
            <a:ext cx="4572009" cy="4572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1121243"/>
            <a:ext cx="4248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 is forever patient with us so we can mature into the people He calls us to be.</a:t>
            </a:r>
            <a:endParaRPr lang="en-NZ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it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6400"/>
            <a:ext cx="4572009" cy="4572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2090739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/>
              <a:t>John 14:</a:t>
            </a:r>
            <a:r>
              <a:rPr lang="en-US" sz="5400" b="1" dirty="0"/>
              <a:t>1-9</a:t>
            </a:r>
            <a:endParaRPr lang="en-NZ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it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6400"/>
            <a:ext cx="4572009" cy="4572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290247"/>
            <a:ext cx="4680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Romans 2:4 </a:t>
            </a:r>
            <a:endParaRPr lang="en-US" sz="3600" b="1" dirty="0" smtClean="0"/>
          </a:p>
          <a:p>
            <a:r>
              <a:rPr lang="en-US" sz="3600" dirty="0" smtClean="0"/>
              <a:t>Or </a:t>
            </a:r>
            <a:r>
              <a:rPr lang="en-US" sz="3600" dirty="0"/>
              <a:t>do you think lightly of the riches of His kindness and tolerance and patience, not knowing that the kindness of God leads you to repentance? </a:t>
            </a:r>
            <a:endParaRPr lang="en-NZ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62</Words>
  <Application>Microsoft Office PowerPoint</Application>
  <PresentationFormat>On-screen Show (16:9)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Rochelle Goring</dc:creator>
  <cp:lastModifiedBy>Rochelle Goring</cp:lastModifiedBy>
  <cp:revision>3</cp:revision>
  <dcterms:created xsi:type="dcterms:W3CDTF">2016-02-12T19:20:38Z</dcterms:created>
  <dcterms:modified xsi:type="dcterms:W3CDTF">2016-02-12T22:36:13Z</dcterms:modified>
</cp:coreProperties>
</file>