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897C-15B1-4A1D-AE2D-42AAA5338436}" type="datetimeFigureOut">
              <a:rPr lang="en-NZ" smtClean="0"/>
              <a:pPr/>
              <a:t>29/01/2016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BD9B-7411-4EC2-BF02-402E43EF942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897C-15B1-4A1D-AE2D-42AAA5338436}" type="datetimeFigureOut">
              <a:rPr lang="en-NZ" smtClean="0"/>
              <a:pPr/>
              <a:t>29/01/2016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BD9B-7411-4EC2-BF02-402E43EF942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897C-15B1-4A1D-AE2D-42AAA5338436}" type="datetimeFigureOut">
              <a:rPr lang="en-NZ" smtClean="0"/>
              <a:pPr/>
              <a:t>29/01/2016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BD9B-7411-4EC2-BF02-402E43EF942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Gotham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Gotham" pitchFamily="50" charset="0"/>
              </a:defRPr>
            </a:lvl1pPr>
            <a:lvl2pPr>
              <a:defRPr>
                <a:solidFill>
                  <a:schemeClr val="tx1"/>
                </a:solidFill>
                <a:latin typeface="Gotham" pitchFamily="50" charset="0"/>
              </a:defRPr>
            </a:lvl2pPr>
            <a:lvl3pPr>
              <a:defRPr>
                <a:solidFill>
                  <a:schemeClr val="tx1"/>
                </a:solidFill>
                <a:latin typeface="Gotham" pitchFamily="50" charset="0"/>
              </a:defRPr>
            </a:lvl3pPr>
            <a:lvl4pPr>
              <a:defRPr>
                <a:solidFill>
                  <a:schemeClr val="tx1"/>
                </a:solidFill>
                <a:latin typeface="Gotham" pitchFamily="50" charset="0"/>
              </a:defRPr>
            </a:lvl4pPr>
            <a:lvl5pPr>
              <a:defRPr>
                <a:solidFill>
                  <a:schemeClr val="tx1"/>
                </a:solidFill>
                <a:latin typeface="Gotham" pitchFamily="50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897C-15B1-4A1D-AE2D-42AAA5338436}" type="datetimeFigureOut">
              <a:rPr lang="en-NZ" smtClean="0"/>
              <a:pPr/>
              <a:t>29/01/2016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BD9B-7411-4EC2-BF02-402E43EF9420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0242" name="AutoShape 2" descr="Image result for Rock of ages image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897C-15B1-4A1D-AE2D-42AAA5338436}" type="datetimeFigureOut">
              <a:rPr lang="en-NZ" smtClean="0"/>
              <a:pPr/>
              <a:t>29/01/2016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BD9B-7411-4EC2-BF02-402E43EF9420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9218" name="AutoShape 2" descr="Image result for Rock of ages image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897C-15B1-4A1D-AE2D-42AAA5338436}" type="datetimeFigureOut">
              <a:rPr lang="en-NZ" smtClean="0"/>
              <a:pPr/>
              <a:t>29/01/2016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BD9B-7411-4EC2-BF02-402E43EF942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897C-15B1-4A1D-AE2D-42AAA5338436}" type="datetimeFigureOut">
              <a:rPr lang="en-NZ" smtClean="0"/>
              <a:pPr/>
              <a:t>29/01/2016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BD9B-7411-4EC2-BF02-402E43EF942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897C-15B1-4A1D-AE2D-42AAA5338436}" type="datetimeFigureOut">
              <a:rPr lang="en-NZ" smtClean="0"/>
              <a:pPr/>
              <a:t>29/01/2016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BD9B-7411-4EC2-BF02-402E43EF942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897C-15B1-4A1D-AE2D-42AAA5338436}" type="datetimeFigureOut">
              <a:rPr lang="en-NZ" smtClean="0"/>
              <a:pPr/>
              <a:t>29/01/2016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BD9B-7411-4EC2-BF02-402E43EF942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897C-15B1-4A1D-AE2D-42AAA5338436}" type="datetimeFigureOut">
              <a:rPr lang="en-NZ" smtClean="0"/>
              <a:pPr/>
              <a:t>29/01/2016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BD9B-7411-4EC2-BF02-402E43EF942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897C-15B1-4A1D-AE2D-42AAA5338436}" type="datetimeFigureOut">
              <a:rPr lang="en-NZ" smtClean="0"/>
              <a:pPr/>
              <a:t>29/01/2016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BD9B-7411-4EC2-BF02-402E43EF942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3897C-15B1-4A1D-AE2D-42AAA5338436}" type="datetimeFigureOut">
              <a:rPr lang="en-NZ" smtClean="0"/>
              <a:pPr/>
              <a:t>29/01/2016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4BD9B-7411-4EC2-BF02-402E43EF9420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3314" name="AutoShape 2" descr="Image result for Rock of ages image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3316" name="AutoShape 4" descr="Image result for Rock of ages image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13319" name="Picture 7"/>
          <p:cNvPicPr>
            <a:picLocks noChangeAspect="1" noChangeArrowheads="1"/>
          </p:cNvPicPr>
          <p:nvPr userDrawn="1"/>
        </p:nvPicPr>
        <p:blipFill>
          <a:blip r:embed="rId13" cstate="print"/>
          <a:srcRect l="7992" r="10857"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5" name="Picture 2" descr="http://www.vagabondjourney.com/gibraltar-ro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220072" y="764704"/>
            <a:ext cx="3791272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otham" pitchFamily="50" charset="0"/>
                <a:ea typeface="+mj-ea"/>
                <a:cs typeface="+mj-cs"/>
              </a:rPr>
              <a:t>Our Rock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Rock our 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Exodus 33:12-23</a:t>
            </a:r>
          </a:p>
          <a:p>
            <a:r>
              <a:rPr lang="en-NZ" dirty="0" smtClean="0"/>
              <a:t>Song of Solomon 2:4</a:t>
            </a:r>
          </a:p>
          <a:p>
            <a:r>
              <a:rPr lang="en-NZ" dirty="0" smtClean="0"/>
              <a:t>John 14:6</a:t>
            </a:r>
          </a:p>
          <a:p>
            <a:r>
              <a:rPr lang="en-NZ" dirty="0" smtClean="0"/>
              <a:t>2 Corinthians 3:18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Rock our </a:t>
            </a:r>
            <a:r>
              <a:rPr lang="en-NZ" dirty="0" err="1" smtClean="0"/>
              <a:t>Sustainer</a:t>
            </a:r>
            <a:endParaRPr lang="en-NZ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Exodus </a:t>
            </a:r>
            <a:r>
              <a:rPr lang="en-NZ" dirty="0" smtClean="0"/>
              <a:t>17/Numbers 20</a:t>
            </a:r>
            <a:endParaRPr lang="en-NZ" dirty="0" smtClean="0"/>
          </a:p>
          <a:p>
            <a:r>
              <a:rPr lang="en-NZ" dirty="0" smtClean="0"/>
              <a:t>Psalms 78:15/Psalms 105:41</a:t>
            </a:r>
          </a:p>
          <a:p>
            <a:r>
              <a:rPr lang="en-NZ" dirty="0" smtClean="0"/>
              <a:t>Isaiah 53:2,5</a:t>
            </a:r>
            <a:endParaRPr lang="en-NZ" dirty="0" smtClean="0"/>
          </a:p>
          <a:p>
            <a:r>
              <a:rPr lang="en-NZ" dirty="0" smtClean="0"/>
              <a:t>1 Corinthians 10:4</a:t>
            </a:r>
            <a:endParaRPr lang="en-N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Rock our Salvation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Psalms 18:2</a:t>
            </a:r>
          </a:p>
          <a:p>
            <a:r>
              <a:rPr lang="en-NZ" dirty="0" smtClean="0"/>
              <a:t>Psalms </a:t>
            </a:r>
            <a:r>
              <a:rPr lang="en-NZ" dirty="0" smtClean="0"/>
              <a:t>61:2-4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Eternal, Unchanging Rock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John </a:t>
            </a:r>
            <a:r>
              <a:rPr lang="en-NZ" dirty="0" smtClean="0"/>
              <a:t>17:2-3</a:t>
            </a:r>
          </a:p>
          <a:p>
            <a:r>
              <a:rPr lang="en-NZ" dirty="0" smtClean="0"/>
              <a:t>John </a:t>
            </a:r>
            <a:r>
              <a:rPr lang="en-NZ" dirty="0" smtClean="0"/>
              <a:t>11:25</a:t>
            </a:r>
          </a:p>
          <a:p>
            <a:r>
              <a:rPr lang="en-NZ" dirty="0" smtClean="0"/>
              <a:t>Mathew 22:31-32</a:t>
            </a:r>
          </a:p>
          <a:p>
            <a:endParaRPr lang="en-NZ" dirty="0"/>
          </a:p>
          <a:p>
            <a:r>
              <a:rPr lang="en-NZ" dirty="0" smtClean="0"/>
              <a:t>Hebrew </a:t>
            </a:r>
            <a:r>
              <a:rPr lang="en-NZ" dirty="0" smtClean="0"/>
              <a:t>13:8</a:t>
            </a:r>
          </a:p>
          <a:p>
            <a:r>
              <a:rPr lang="en-NZ" dirty="0" smtClean="0"/>
              <a:t>2 Tim </a:t>
            </a:r>
            <a:r>
              <a:rPr lang="en-NZ" dirty="0" smtClean="0"/>
              <a:t>2:13</a:t>
            </a:r>
          </a:p>
          <a:p>
            <a:r>
              <a:rPr lang="en-NZ" dirty="0" smtClean="0"/>
              <a:t>Numbers 23:19</a:t>
            </a:r>
          </a:p>
          <a:p>
            <a:r>
              <a:rPr lang="en-NZ" dirty="0" smtClean="0"/>
              <a:t>James 1:17</a:t>
            </a:r>
            <a:endParaRPr lang="en-N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The Rock we trust</a:t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Psalms 115:8</a:t>
            </a:r>
          </a:p>
          <a:p>
            <a:r>
              <a:rPr lang="en-NZ" dirty="0" smtClean="0"/>
              <a:t>Mathew 7:24</a:t>
            </a:r>
          </a:p>
          <a:p>
            <a:r>
              <a:rPr lang="en-NZ" dirty="0" smtClean="0"/>
              <a:t>1 Peter 1:21</a:t>
            </a:r>
          </a:p>
          <a:p>
            <a:r>
              <a:rPr lang="en-NZ" dirty="0" smtClean="0"/>
              <a:t>Philippians </a:t>
            </a:r>
            <a:r>
              <a:rPr lang="en-NZ" dirty="0" smtClean="0"/>
              <a:t>3:10-1</a:t>
            </a:r>
            <a:endParaRPr lang="en-N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76672"/>
            <a:ext cx="8280920" cy="4525963"/>
          </a:xfrm>
        </p:spPr>
        <p:txBody>
          <a:bodyPr>
            <a:normAutofit/>
          </a:bodyPr>
          <a:lstStyle/>
          <a:p>
            <a:pPr lvl="0" fontAlgn="base"/>
            <a:r>
              <a:rPr lang="en-NZ" sz="2400" dirty="0" smtClean="0"/>
              <a:t>Deuteronomy 32: 3-4 </a:t>
            </a:r>
            <a:r>
              <a:rPr lang="en-NZ" sz="2400" i="1" baseline="30000" dirty="0"/>
              <a:t> </a:t>
            </a:r>
            <a:r>
              <a:rPr lang="en-NZ" sz="2400" i="1" dirty="0"/>
              <a:t>Because I will publish the name of the </a:t>
            </a:r>
            <a:r>
              <a:rPr lang="en-NZ" sz="2400" i="1" cap="small" dirty="0"/>
              <a:t>Lord</a:t>
            </a:r>
            <a:r>
              <a:rPr lang="en-NZ" sz="2400" i="1" dirty="0"/>
              <a:t>: ascribe ye greatness unto our God. He is  the Rock, his work is perfect: for all his ways are judgment: a God of truth and without iniquity, just and right is he</a:t>
            </a:r>
            <a:r>
              <a:rPr lang="en-NZ" sz="2400" i="1" dirty="0" smtClean="0"/>
              <a:t>.</a:t>
            </a:r>
          </a:p>
          <a:p>
            <a:pPr lvl="0" fontAlgn="base"/>
            <a:endParaRPr lang="en-NZ" sz="2400" dirty="0"/>
          </a:p>
          <a:p>
            <a:pPr lvl="0" fontAlgn="base"/>
            <a:r>
              <a:rPr lang="en-NZ" sz="2400" dirty="0" smtClean="0"/>
              <a:t>Isaiah 26:4 </a:t>
            </a:r>
            <a:r>
              <a:rPr lang="en-NZ" sz="2400" baseline="30000" dirty="0"/>
              <a:t> </a:t>
            </a:r>
            <a:r>
              <a:rPr lang="en-NZ" sz="2400" i="1" dirty="0"/>
              <a:t>Trust </a:t>
            </a:r>
            <a:r>
              <a:rPr lang="en-NZ" sz="2400" i="1" dirty="0" smtClean="0"/>
              <a:t>ye in the LORD</a:t>
            </a:r>
            <a:r>
              <a:rPr lang="en-NZ" sz="2400" i="1" dirty="0"/>
              <a:t> for ever: for in the </a:t>
            </a:r>
            <a:r>
              <a:rPr lang="en-NZ" sz="2400" i="1" cap="small" dirty="0"/>
              <a:t>Lord</a:t>
            </a:r>
            <a:r>
              <a:rPr lang="en-NZ" sz="2400" i="1" dirty="0"/>
              <a:t> </a:t>
            </a:r>
            <a:r>
              <a:rPr lang="en-NZ" sz="2400" i="1" cap="small" dirty="0"/>
              <a:t>Jehovah</a:t>
            </a:r>
            <a:r>
              <a:rPr lang="en-NZ" sz="2400" i="1" dirty="0"/>
              <a:t> is everlasting strength.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76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The Rock our Security</vt:lpstr>
      <vt:lpstr>The Rock our Sustainer</vt:lpstr>
      <vt:lpstr>The Rock our Salvation</vt:lpstr>
      <vt:lpstr>Eternal, Unchanging Rock</vt:lpstr>
      <vt:lpstr>The Rock we trust 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Noel Mendoza</dc:creator>
  <cp:lastModifiedBy>Noel Mendoza</cp:lastModifiedBy>
  <cp:revision>17</cp:revision>
  <dcterms:created xsi:type="dcterms:W3CDTF">2016-01-28T01:01:49Z</dcterms:created>
  <dcterms:modified xsi:type="dcterms:W3CDTF">2016-01-29T00:44:12Z</dcterms:modified>
</cp:coreProperties>
</file>