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56" r:id="rId2"/>
    <p:sldId id="257" r:id="rId3"/>
    <p:sldId id="258" r:id="rId4"/>
    <p:sldId id="259" r:id="rId5"/>
    <p:sldId id="260" r:id="rId6"/>
    <p:sldId id="261" r:id="rId7"/>
    <p:sldId id="262" r:id="rId8"/>
    <p:sldId id="263" r:id="rId9"/>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000000"/>
    <a:srgbClr val="C41612"/>
    <a:srgbClr val="F78D1E"/>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6" d="100"/>
          <a:sy n="86" d="100"/>
        </p:scale>
        <p:origin x="-822" y="-78"/>
      </p:cViewPr>
      <p:guideLst>
        <p:guide orient="horz" pos="162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69A1667-AB58-46B6-B7C8-E37DCF07E28C}" type="datetimeFigureOut">
              <a:rPr lang="en-US"/>
              <a:pPr/>
              <a:t>1/22/2016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205FC41-CE33-4A83-AE6C-423C3924FC59}" type="slidenum">
              <a:rPr lang="en-US"/>
              <a:pPr/>
              <a:t>‹#›</a:t>
            </a:fld>
            <a:endParaRPr lang="en-US"/>
          </a:p>
        </p:txBody>
      </p:sp>
    </p:spTree>
    <p:extLst>
      <p:ext uri="{BB962C8B-B14F-4D97-AF65-F5344CB8AC3E}">
        <p14:creationId xmlns:p14="http://schemas.microsoft.com/office/powerpoint/2010/main" xmlns="" val="25251206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205FC41-CE33-4A83-AE6C-423C3924FC59}" type="slidenum">
              <a:rPr lang="en-US"/>
              <a:pPr/>
              <a:t>1</a:t>
            </a:fld>
            <a:endParaRPr lang="en-US"/>
          </a:p>
        </p:txBody>
      </p:sp>
    </p:spTree>
    <p:extLst>
      <p:ext uri="{BB962C8B-B14F-4D97-AF65-F5344CB8AC3E}">
        <p14:creationId xmlns:p14="http://schemas.microsoft.com/office/powerpoint/2010/main" xmlns="" val="7073629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205FC41-CE33-4A83-AE6C-423C3924FC59}" type="slidenum">
              <a:rPr lang="en-US"/>
              <a:pPr/>
              <a:t>2</a:t>
            </a:fld>
            <a:endParaRPr lang="en-US"/>
          </a:p>
        </p:txBody>
      </p:sp>
    </p:spTree>
    <p:extLst>
      <p:ext uri="{BB962C8B-B14F-4D97-AF65-F5344CB8AC3E}">
        <p14:creationId xmlns:p14="http://schemas.microsoft.com/office/powerpoint/2010/main" xmlns="" val="7073629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205FC41-CE33-4A83-AE6C-423C3924FC59}" type="slidenum">
              <a:rPr lang="en-US"/>
              <a:pPr/>
              <a:t>3</a:t>
            </a:fld>
            <a:endParaRPr lang="en-US"/>
          </a:p>
        </p:txBody>
      </p:sp>
    </p:spTree>
    <p:extLst>
      <p:ext uri="{BB962C8B-B14F-4D97-AF65-F5344CB8AC3E}">
        <p14:creationId xmlns:p14="http://schemas.microsoft.com/office/powerpoint/2010/main" xmlns="" val="7073629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205FC41-CE33-4A83-AE6C-423C3924FC59}" type="slidenum">
              <a:rPr lang="en-US"/>
              <a:pPr/>
              <a:t>4</a:t>
            </a:fld>
            <a:endParaRPr lang="en-US"/>
          </a:p>
        </p:txBody>
      </p:sp>
    </p:spTree>
    <p:extLst>
      <p:ext uri="{BB962C8B-B14F-4D97-AF65-F5344CB8AC3E}">
        <p14:creationId xmlns:p14="http://schemas.microsoft.com/office/powerpoint/2010/main" xmlns="" val="7073629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205FC41-CE33-4A83-AE6C-423C3924FC59}" type="slidenum">
              <a:rPr lang="en-US"/>
              <a:pPr/>
              <a:t>5</a:t>
            </a:fld>
            <a:endParaRPr lang="en-US"/>
          </a:p>
        </p:txBody>
      </p:sp>
    </p:spTree>
    <p:extLst>
      <p:ext uri="{BB962C8B-B14F-4D97-AF65-F5344CB8AC3E}">
        <p14:creationId xmlns:p14="http://schemas.microsoft.com/office/powerpoint/2010/main" xmlns="" val="7073629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205FC41-CE33-4A83-AE6C-423C3924FC59}" type="slidenum">
              <a:rPr lang="en-US"/>
              <a:pPr/>
              <a:t>6</a:t>
            </a:fld>
            <a:endParaRPr lang="en-US"/>
          </a:p>
        </p:txBody>
      </p:sp>
    </p:spTree>
    <p:extLst>
      <p:ext uri="{BB962C8B-B14F-4D97-AF65-F5344CB8AC3E}">
        <p14:creationId xmlns:p14="http://schemas.microsoft.com/office/powerpoint/2010/main" xmlns="" val="7073629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205FC41-CE33-4A83-AE6C-423C3924FC59}" type="slidenum">
              <a:rPr lang="en-US"/>
              <a:pPr/>
              <a:t>7</a:t>
            </a:fld>
            <a:endParaRPr lang="en-US"/>
          </a:p>
        </p:txBody>
      </p:sp>
    </p:spTree>
    <p:extLst>
      <p:ext uri="{BB962C8B-B14F-4D97-AF65-F5344CB8AC3E}">
        <p14:creationId xmlns:p14="http://schemas.microsoft.com/office/powerpoint/2010/main" xmlns="" val="7073629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smtClean="0"/>
              <a:t>Click to edit Master title style</a:t>
            </a:r>
            <a:endParaRPr lang="en-NZ"/>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NZ"/>
          </a:p>
        </p:txBody>
      </p:sp>
      <p:sp>
        <p:nvSpPr>
          <p:cNvPr id="4" name="Date Placeholder 3"/>
          <p:cNvSpPr>
            <a:spLocks noGrp="1"/>
          </p:cNvSpPr>
          <p:nvPr>
            <p:ph type="dt" sz="half" idx="10"/>
          </p:nvPr>
        </p:nvSpPr>
        <p:spPr/>
        <p:txBody>
          <a:bodyPr/>
          <a:lstStyle/>
          <a:p>
            <a:fld id="{1CA0D1E2-C1D5-4E99-9A53-E7314C8B4F00}" type="datetimeFigureOut">
              <a:rPr lang="en-US" smtClean="0"/>
              <a:pPr/>
              <a:t>1/22/2016</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DB5B2F45-BDA4-4758-939A-379BFC4975C1}" type="slidenum">
              <a:rPr lang="en-NZ" smtClean="0"/>
              <a:pPr/>
              <a:t>‹#›</a:t>
            </a:fld>
            <a:endParaRPr lang="en-NZ"/>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1CA0D1E2-C1D5-4E99-9A53-E7314C8B4F00}" type="datetimeFigureOut">
              <a:rPr lang="en-US" smtClean="0"/>
              <a:pPr/>
              <a:t>1/22/2016</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DB5B2F45-BDA4-4758-939A-379BFC4975C1}" type="slidenum">
              <a:rPr lang="en-NZ" smtClean="0"/>
              <a:pPr/>
              <a:t>‹#›</a:t>
            </a:fld>
            <a:endParaRPr lang="en-N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1CA0D1E2-C1D5-4E99-9A53-E7314C8B4F00}" type="datetimeFigureOut">
              <a:rPr lang="en-US" smtClean="0"/>
              <a:pPr/>
              <a:t>1/22/2016</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DB5B2F45-BDA4-4758-939A-379BFC4975C1}" type="slidenum">
              <a:rPr lang="en-NZ" smtClean="0"/>
              <a:pPr/>
              <a:t>‹#›</a:t>
            </a:fld>
            <a:endParaRPr lang="en-N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1CA0D1E2-C1D5-4E99-9A53-E7314C8B4F00}" type="datetimeFigureOut">
              <a:rPr lang="en-US" smtClean="0"/>
              <a:pPr/>
              <a:t>1/22/2016</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DB5B2F45-BDA4-4758-939A-379BFC4975C1}" type="slidenum">
              <a:rPr lang="en-NZ" smtClean="0"/>
              <a:pPr/>
              <a:t>‹#›</a:t>
            </a:fld>
            <a:endParaRPr lang="en-N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CA0D1E2-C1D5-4E99-9A53-E7314C8B4F00}" type="datetimeFigureOut">
              <a:rPr lang="en-US" smtClean="0"/>
              <a:pPr/>
              <a:t>1/22/2016</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DB5B2F45-BDA4-4758-939A-379BFC4975C1}" type="slidenum">
              <a:rPr lang="en-NZ" smtClean="0"/>
              <a:pPr/>
              <a:t>‹#›</a:t>
            </a:fld>
            <a:endParaRPr lang="en-NZ"/>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p>
            <a:fld id="{1CA0D1E2-C1D5-4E99-9A53-E7314C8B4F00}" type="datetimeFigureOut">
              <a:rPr lang="en-US" smtClean="0"/>
              <a:pPr/>
              <a:t>1/22/2016</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DB5B2F45-BDA4-4758-939A-379BFC4975C1}" type="slidenum">
              <a:rPr lang="en-NZ" smtClean="0"/>
              <a:pPr/>
              <a:t>‹#›</a:t>
            </a:fld>
            <a:endParaRPr lang="en-N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p>
            <a:fld id="{1CA0D1E2-C1D5-4E99-9A53-E7314C8B4F00}" type="datetimeFigureOut">
              <a:rPr lang="en-US" smtClean="0"/>
              <a:pPr/>
              <a:t>1/22/2016</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DB5B2F45-BDA4-4758-939A-379BFC4975C1}" type="slidenum">
              <a:rPr lang="en-NZ" smtClean="0"/>
              <a:pPr/>
              <a:t>‹#›</a:t>
            </a:fld>
            <a:endParaRPr lang="en-N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p>
            <a:fld id="{1CA0D1E2-C1D5-4E99-9A53-E7314C8B4F00}" type="datetimeFigureOut">
              <a:rPr lang="en-US" smtClean="0"/>
              <a:pPr/>
              <a:t>1/22/2016</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DB5B2F45-BDA4-4758-939A-379BFC4975C1}" type="slidenum">
              <a:rPr lang="en-NZ" smtClean="0"/>
              <a:pPr/>
              <a:t>‹#›</a:t>
            </a:fld>
            <a:endParaRPr lang="en-N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CA0D1E2-C1D5-4E99-9A53-E7314C8B4F00}" type="datetimeFigureOut">
              <a:rPr lang="en-US" smtClean="0"/>
              <a:pPr/>
              <a:t>1/22/2016</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DB5B2F45-BDA4-4758-939A-379BFC4975C1}" type="slidenum">
              <a:rPr lang="en-NZ" smtClean="0"/>
              <a:pPr/>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CA0D1E2-C1D5-4E99-9A53-E7314C8B4F00}" type="datetimeFigureOut">
              <a:rPr lang="en-US" smtClean="0"/>
              <a:pPr/>
              <a:t>1/22/2016</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DB5B2F45-BDA4-4758-939A-379BFC4975C1}" type="slidenum">
              <a:rPr lang="en-NZ" smtClean="0"/>
              <a:pPr/>
              <a:t>‹#›</a:t>
            </a:fld>
            <a:endParaRPr lang="en-N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CA0D1E2-C1D5-4E99-9A53-E7314C8B4F00}" type="datetimeFigureOut">
              <a:rPr lang="en-US" smtClean="0"/>
              <a:pPr/>
              <a:t>1/22/2016</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DB5B2F45-BDA4-4758-939A-379BFC4975C1}" type="slidenum">
              <a:rPr lang="en-NZ" smtClean="0"/>
              <a:pPr/>
              <a:t>‹#›</a:t>
            </a:fld>
            <a:endParaRPr lang="en-NZ"/>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alpha val="97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1CA0D1E2-C1D5-4E99-9A53-E7314C8B4F00}" type="datetimeFigureOut">
              <a:rPr lang="en-US" smtClean="0"/>
              <a:pPr/>
              <a:t>1/22/2016</a:t>
            </a:fld>
            <a:endParaRPr lang="en-NZ"/>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DB5B2F45-BDA4-4758-939A-379BFC4975C1}" type="slidenum">
              <a:rPr lang="en-NZ" smtClean="0"/>
              <a:pPr/>
              <a:t>‹#›</a:t>
            </a:fld>
            <a:endParaRPr lang="en-NZ"/>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woman-caught-in-adultery-pic.jpg"/>
          <p:cNvPicPr>
            <a:picLocks noChangeAspect="1"/>
          </p:cNvPicPr>
          <p:nvPr/>
        </p:nvPicPr>
        <p:blipFill>
          <a:blip r:embed="rId3" cstate="print"/>
          <a:stretch>
            <a:fillRect/>
          </a:stretch>
        </p:blipFill>
        <p:spPr>
          <a:xfrm>
            <a:off x="755576" y="65534"/>
            <a:ext cx="7542572" cy="4018384"/>
          </a:xfrm>
          <a:prstGeom prst="rect">
            <a:avLst/>
          </a:prstGeom>
        </p:spPr>
      </p:pic>
      <p:sp>
        <p:nvSpPr>
          <p:cNvPr id="7" name="TextBox 6"/>
          <p:cNvSpPr txBox="1"/>
          <p:nvPr/>
        </p:nvSpPr>
        <p:spPr>
          <a:xfrm>
            <a:off x="782446" y="4291231"/>
            <a:ext cx="7488832" cy="584775"/>
          </a:xfrm>
          <a:prstGeom prst="rect">
            <a:avLst/>
          </a:prstGeom>
          <a:noFill/>
        </p:spPr>
        <p:txBody>
          <a:bodyPr wrap="square" rtlCol="0">
            <a:spAutoFit/>
          </a:bodyPr>
          <a:lstStyle/>
          <a:p>
            <a:pPr algn="ctr"/>
            <a:r>
              <a:rPr lang="en-NZ" sz="3200" b="1" dirty="0" smtClean="0">
                <a:solidFill>
                  <a:schemeClr val="bg1"/>
                </a:solidFill>
                <a:latin typeface="Arial Black" pitchFamily="34" charset="0"/>
              </a:rPr>
              <a:t>ASTOUNDED BY HIS KINDNESS</a:t>
            </a:r>
            <a:endParaRPr lang="en-NZ" sz="3200" b="1" dirty="0">
              <a:solidFill>
                <a:schemeClr val="bg1"/>
              </a:solidFill>
              <a:latin typeface="Arial Black"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woman-caught-in-adultery-pic.jpg"/>
          <p:cNvPicPr>
            <a:picLocks noChangeAspect="1"/>
          </p:cNvPicPr>
          <p:nvPr/>
        </p:nvPicPr>
        <p:blipFill>
          <a:blip r:embed="rId3" cstate="print"/>
          <a:stretch>
            <a:fillRect/>
          </a:stretch>
        </p:blipFill>
        <p:spPr>
          <a:xfrm>
            <a:off x="755576" y="65534"/>
            <a:ext cx="7542572" cy="4018384"/>
          </a:xfrm>
          <a:prstGeom prst="rect">
            <a:avLst/>
          </a:prstGeom>
        </p:spPr>
      </p:pic>
      <p:sp>
        <p:nvSpPr>
          <p:cNvPr id="7" name="TextBox 6"/>
          <p:cNvSpPr txBox="1"/>
          <p:nvPr/>
        </p:nvSpPr>
        <p:spPr>
          <a:xfrm>
            <a:off x="782446" y="4291231"/>
            <a:ext cx="7488832" cy="584775"/>
          </a:xfrm>
          <a:prstGeom prst="rect">
            <a:avLst/>
          </a:prstGeom>
          <a:noFill/>
        </p:spPr>
        <p:txBody>
          <a:bodyPr wrap="square" rtlCol="0">
            <a:spAutoFit/>
          </a:bodyPr>
          <a:lstStyle/>
          <a:p>
            <a:pPr algn="ctr"/>
            <a:r>
              <a:rPr lang="it-IT" sz="3200" b="1" dirty="0" smtClean="0">
                <a:solidFill>
                  <a:schemeClr val="bg1"/>
                </a:solidFill>
                <a:latin typeface="Arial Black" pitchFamily="34" charset="0"/>
              </a:rPr>
              <a:t>Romans </a:t>
            </a:r>
            <a:r>
              <a:rPr lang="it-IT" sz="3200" b="1" dirty="0" smtClean="0">
                <a:solidFill>
                  <a:schemeClr val="bg1"/>
                </a:solidFill>
                <a:latin typeface="Arial Black" pitchFamily="34" charset="0"/>
              </a:rPr>
              <a:t>2:</a:t>
            </a:r>
            <a:r>
              <a:rPr lang="en-US" sz="3200" b="1" dirty="0" smtClean="0">
                <a:solidFill>
                  <a:schemeClr val="bg1"/>
                </a:solidFill>
                <a:latin typeface="Arial Black" pitchFamily="34" charset="0"/>
              </a:rPr>
              <a:t>1</a:t>
            </a:r>
            <a:r>
              <a:rPr lang="en-US" sz="3200" b="1" dirty="0" smtClean="0">
                <a:solidFill>
                  <a:schemeClr val="bg1"/>
                </a:solidFill>
                <a:latin typeface="Arial Black" pitchFamily="34" charset="0"/>
              </a:rPr>
              <a:t>-4</a:t>
            </a:r>
            <a:endParaRPr lang="en-NZ" sz="3200" b="1" dirty="0">
              <a:solidFill>
                <a:schemeClr val="bg1"/>
              </a:solidFill>
              <a:latin typeface="Arial Black"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woman-caught-in-adultery-pic.jpg"/>
          <p:cNvPicPr>
            <a:picLocks noChangeAspect="1"/>
          </p:cNvPicPr>
          <p:nvPr/>
        </p:nvPicPr>
        <p:blipFill>
          <a:blip r:embed="rId3" cstate="print"/>
          <a:stretch>
            <a:fillRect/>
          </a:stretch>
        </p:blipFill>
        <p:spPr>
          <a:xfrm>
            <a:off x="755576" y="65534"/>
            <a:ext cx="7542572" cy="4018384"/>
          </a:xfrm>
          <a:prstGeom prst="rect">
            <a:avLst/>
          </a:prstGeom>
        </p:spPr>
      </p:pic>
      <p:sp>
        <p:nvSpPr>
          <p:cNvPr id="7" name="TextBox 6"/>
          <p:cNvSpPr txBox="1"/>
          <p:nvPr/>
        </p:nvSpPr>
        <p:spPr>
          <a:xfrm>
            <a:off x="782446" y="4291231"/>
            <a:ext cx="7488832" cy="584775"/>
          </a:xfrm>
          <a:prstGeom prst="rect">
            <a:avLst/>
          </a:prstGeom>
          <a:noFill/>
        </p:spPr>
        <p:txBody>
          <a:bodyPr wrap="square" rtlCol="0">
            <a:spAutoFit/>
          </a:bodyPr>
          <a:lstStyle/>
          <a:p>
            <a:pPr algn="ctr"/>
            <a:r>
              <a:rPr lang="en-US" sz="3200" b="1" dirty="0" smtClean="0">
                <a:solidFill>
                  <a:schemeClr val="bg1"/>
                </a:solidFill>
                <a:latin typeface="Arial Black" pitchFamily="34" charset="0"/>
              </a:rPr>
              <a:t>Luke </a:t>
            </a:r>
            <a:r>
              <a:rPr lang="en-US" sz="3200" b="1" dirty="0" smtClean="0">
                <a:solidFill>
                  <a:schemeClr val="bg1"/>
                </a:solidFill>
                <a:latin typeface="Arial Black" pitchFamily="34" charset="0"/>
              </a:rPr>
              <a:t>8:26-39 </a:t>
            </a:r>
            <a:endParaRPr lang="en-NZ" sz="3200" b="1" dirty="0">
              <a:solidFill>
                <a:schemeClr val="bg1"/>
              </a:solidFill>
              <a:latin typeface="Arial Black"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woman-caught-in-adultery-pic.jpg"/>
          <p:cNvPicPr>
            <a:picLocks noChangeAspect="1"/>
          </p:cNvPicPr>
          <p:nvPr/>
        </p:nvPicPr>
        <p:blipFill>
          <a:blip r:embed="rId3" cstate="print"/>
          <a:stretch>
            <a:fillRect/>
          </a:stretch>
        </p:blipFill>
        <p:spPr>
          <a:xfrm>
            <a:off x="755576" y="65534"/>
            <a:ext cx="7542572" cy="4018384"/>
          </a:xfrm>
          <a:prstGeom prst="rect">
            <a:avLst/>
          </a:prstGeom>
        </p:spPr>
      </p:pic>
      <p:sp>
        <p:nvSpPr>
          <p:cNvPr id="7" name="TextBox 6"/>
          <p:cNvSpPr txBox="1"/>
          <p:nvPr/>
        </p:nvSpPr>
        <p:spPr>
          <a:xfrm>
            <a:off x="782446" y="4291231"/>
            <a:ext cx="7488832" cy="584775"/>
          </a:xfrm>
          <a:prstGeom prst="rect">
            <a:avLst/>
          </a:prstGeom>
          <a:noFill/>
        </p:spPr>
        <p:txBody>
          <a:bodyPr wrap="square" rtlCol="0">
            <a:spAutoFit/>
          </a:bodyPr>
          <a:lstStyle/>
          <a:p>
            <a:pPr algn="ctr"/>
            <a:r>
              <a:rPr lang="en-US" sz="3200" b="1" dirty="0" smtClean="0">
                <a:solidFill>
                  <a:schemeClr val="bg1"/>
                </a:solidFill>
                <a:latin typeface="Arial Black" pitchFamily="34" charset="0"/>
              </a:rPr>
              <a:t>Mark </a:t>
            </a:r>
            <a:r>
              <a:rPr lang="en-US" sz="3200" b="1" dirty="0" smtClean="0">
                <a:solidFill>
                  <a:schemeClr val="bg1"/>
                </a:solidFill>
                <a:latin typeface="Arial Black" pitchFamily="34" charset="0"/>
              </a:rPr>
              <a:t>1:40-45</a:t>
            </a:r>
            <a:endParaRPr lang="en-NZ" sz="3200" b="1" dirty="0">
              <a:solidFill>
                <a:schemeClr val="bg1"/>
              </a:solidFill>
              <a:latin typeface="Arial Black"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woman-caught-in-adultery-pic.jpg"/>
          <p:cNvPicPr>
            <a:picLocks noChangeAspect="1"/>
          </p:cNvPicPr>
          <p:nvPr/>
        </p:nvPicPr>
        <p:blipFill>
          <a:blip r:embed="rId3" cstate="print"/>
          <a:stretch>
            <a:fillRect/>
          </a:stretch>
        </p:blipFill>
        <p:spPr>
          <a:xfrm>
            <a:off x="755576" y="65534"/>
            <a:ext cx="7542572" cy="4018384"/>
          </a:xfrm>
          <a:prstGeom prst="rect">
            <a:avLst/>
          </a:prstGeom>
        </p:spPr>
      </p:pic>
      <p:sp>
        <p:nvSpPr>
          <p:cNvPr id="7" name="TextBox 6"/>
          <p:cNvSpPr txBox="1"/>
          <p:nvPr/>
        </p:nvSpPr>
        <p:spPr>
          <a:xfrm>
            <a:off x="782446" y="4011910"/>
            <a:ext cx="7488832" cy="1077218"/>
          </a:xfrm>
          <a:prstGeom prst="rect">
            <a:avLst/>
          </a:prstGeom>
          <a:noFill/>
        </p:spPr>
        <p:txBody>
          <a:bodyPr wrap="square" rtlCol="0">
            <a:spAutoFit/>
          </a:bodyPr>
          <a:lstStyle/>
          <a:p>
            <a:pPr algn="ctr"/>
            <a:r>
              <a:rPr lang="en-US" sz="2400" dirty="0" smtClean="0">
                <a:solidFill>
                  <a:schemeClr val="bg1"/>
                </a:solidFill>
                <a:latin typeface="Arial Black" pitchFamily="34" charset="0"/>
                <a:cs typeface="Arial" pitchFamily="34" charset="0"/>
              </a:rPr>
              <a:t>Psalm 34:8 </a:t>
            </a:r>
          </a:p>
          <a:p>
            <a:pPr algn="ctr"/>
            <a:r>
              <a:rPr lang="en-US" sz="2000" dirty="0" smtClean="0">
                <a:solidFill>
                  <a:schemeClr val="bg1"/>
                </a:solidFill>
                <a:latin typeface="Arial" pitchFamily="34" charset="0"/>
                <a:cs typeface="Arial" pitchFamily="34" charset="0"/>
              </a:rPr>
              <a:t> </a:t>
            </a:r>
            <a:r>
              <a:rPr lang="en-US" sz="2000" dirty="0" smtClean="0">
                <a:solidFill>
                  <a:schemeClr val="bg1"/>
                </a:solidFill>
                <a:latin typeface="Arial" pitchFamily="34" charset="0"/>
                <a:cs typeface="Arial" pitchFamily="34" charset="0"/>
              </a:rPr>
              <a:t>"taste and see that the Lord is good. How blessed is the man that takes his refuge in Him" </a:t>
            </a:r>
            <a:endParaRPr lang="en-NZ" sz="2000" dirty="0">
              <a:solidFill>
                <a:schemeClr val="bg1"/>
              </a:solidFill>
              <a:latin typeface="Arial" pitchFamily="34" charset="0"/>
              <a:cs typeface="Arial"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woman-caught-in-adultery-pic.jpg"/>
          <p:cNvPicPr>
            <a:picLocks noChangeAspect="1"/>
          </p:cNvPicPr>
          <p:nvPr/>
        </p:nvPicPr>
        <p:blipFill>
          <a:blip r:embed="rId3" cstate="print"/>
          <a:stretch>
            <a:fillRect/>
          </a:stretch>
        </p:blipFill>
        <p:spPr>
          <a:xfrm>
            <a:off x="755576" y="65534"/>
            <a:ext cx="7542572" cy="4018384"/>
          </a:xfrm>
          <a:prstGeom prst="rect">
            <a:avLst/>
          </a:prstGeom>
        </p:spPr>
      </p:pic>
      <p:sp>
        <p:nvSpPr>
          <p:cNvPr id="4" name="TextBox 3"/>
          <p:cNvSpPr txBox="1"/>
          <p:nvPr/>
        </p:nvSpPr>
        <p:spPr>
          <a:xfrm>
            <a:off x="782446" y="4291231"/>
            <a:ext cx="7488832" cy="584775"/>
          </a:xfrm>
          <a:prstGeom prst="rect">
            <a:avLst/>
          </a:prstGeom>
          <a:noFill/>
        </p:spPr>
        <p:txBody>
          <a:bodyPr wrap="square" rtlCol="0">
            <a:spAutoFit/>
          </a:bodyPr>
          <a:lstStyle/>
          <a:p>
            <a:pPr algn="ctr"/>
            <a:r>
              <a:rPr lang="en-US" sz="3200" b="1" dirty="0" smtClean="0">
                <a:solidFill>
                  <a:schemeClr val="bg1"/>
                </a:solidFill>
                <a:latin typeface="Arial Black" pitchFamily="34" charset="0"/>
              </a:rPr>
              <a:t>Romans 5:6-11</a:t>
            </a:r>
            <a:endParaRPr lang="en-NZ" sz="3200" b="1" dirty="0">
              <a:solidFill>
                <a:schemeClr val="bg1"/>
              </a:solidFill>
              <a:latin typeface="Arial Black"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woman-caught-in-adultery-pic.jpg"/>
          <p:cNvPicPr>
            <a:picLocks noChangeAspect="1"/>
          </p:cNvPicPr>
          <p:nvPr/>
        </p:nvPicPr>
        <p:blipFill>
          <a:blip r:embed="rId3" cstate="print"/>
          <a:stretch>
            <a:fillRect/>
          </a:stretch>
        </p:blipFill>
        <p:spPr>
          <a:xfrm>
            <a:off x="1453087" y="65534"/>
            <a:ext cx="6120680" cy="3260856"/>
          </a:xfrm>
          <a:prstGeom prst="rect">
            <a:avLst/>
          </a:prstGeom>
        </p:spPr>
      </p:pic>
      <p:sp>
        <p:nvSpPr>
          <p:cNvPr id="4" name="TextBox 3"/>
          <p:cNvSpPr txBox="1"/>
          <p:nvPr/>
        </p:nvSpPr>
        <p:spPr>
          <a:xfrm>
            <a:off x="769011" y="3435846"/>
            <a:ext cx="7488832" cy="1631216"/>
          </a:xfrm>
          <a:prstGeom prst="rect">
            <a:avLst/>
          </a:prstGeom>
          <a:noFill/>
        </p:spPr>
        <p:txBody>
          <a:bodyPr wrap="square" rtlCol="0">
            <a:spAutoFit/>
          </a:bodyPr>
          <a:lstStyle/>
          <a:p>
            <a:pPr algn="ctr"/>
            <a:r>
              <a:rPr lang="en-US" sz="2000" dirty="0" smtClean="0">
                <a:solidFill>
                  <a:schemeClr val="bg1"/>
                </a:solidFill>
                <a:latin typeface="Arial" pitchFamily="34" charset="0"/>
                <a:cs typeface="Arial" pitchFamily="34" charset="0"/>
              </a:rPr>
              <a:t>Vs 6-8</a:t>
            </a:r>
            <a:r>
              <a:rPr lang="en-US" sz="2000" dirty="0" smtClean="0">
                <a:solidFill>
                  <a:schemeClr val="bg1"/>
                </a:solidFill>
                <a:latin typeface="Arial" pitchFamily="34" charset="0"/>
                <a:cs typeface="Arial" pitchFamily="34" charset="0"/>
              </a:rPr>
              <a:t> </a:t>
            </a:r>
            <a:r>
              <a:rPr lang="en-US" sz="2000" dirty="0" smtClean="0">
                <a:solidFill>
                  <a:schemeClr val="bg1"/>
                </a:solidFill>
                <a:latin typeface="Arial" pitchFamily="34" charset="0"/>
                <a:cs typeface="Arial" pitchFamily="34" charset="0"/>
              </a:rPr>
              <a:t>For </a:t>
            </a:r>
            <a:r>
              <a:rPr lang="en-US" sz="2000" dirty="0" smtClean="0">
                <a:solidFill>
                  <a:schemeClr val="bg1"/>
                </a:solidFill>
                <a:latin typeface="Arial" pitchFamily="34" charset="0"/>
                <a:cs typeface="Arial" pitchFamily="34" charset="0"/>
              </a:rPr>
              <a:t>while we were still helpless, at the right time Christ died for the ungodly. For one will hardly die for a righteous man; though perhaps for the good man someone would dare even to die. But God demonstrates His own love toward us, in that while we were yet sinners, Christ died for us.</a:t>
            </a:r>
            <a:endParaRPr lang="en-NZ" sz="2000" dirty="0">
              <a:solidFill>
                <a:schemeClr val="bg1"/>
              </a:solidFill>
              <a:latin typeface="Arial" pitchFamily="34" charset="0"/>
              <a:cs typeface="Arial"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woman-caught-in-adultery-pic.jpg"/>
          <p:cNvPicPr>
            <a:picLocks noChangeAspect="1"/>
          </p:cNvPicPr>
          <p:nvPr/>
        </p:nvPicPr>
        <p:blipFill>
          <a:blip r:embed="rId2" cstate="print"/>
          <a:stretch>
            <a:fillRect/>
          </a:stretch>
        </p:blipFill>
        <p:spPr>
          <a:xfrm>
            <a:off x="755576" y="65534"/>
            <a:ext cx="7542572" cy="4018384"/>
          </a:xfrm>
          <a:prstGeom prst="rect">
            <a:avLst/>
          </a:prstGeom>
        </p:spPr>
      </p:pic>
      <p:sp>
        <p:nvSpPr>
          <p:cNvPr id="5" name="TextBox 4"/>
          <p:cNvSpPr txBox="1"/>
          <p:nvPr/>
        </p:nvSpPr>
        <p:spPr>
          <a:xfrm>
            <a:off x="782446" y="4291231"/>
            <a:ext cx="7488832" cy="400110"/>
          </a:xfrm>
          <a:prstGeom prst="rect">
            <a:avLst/>
          </a:prstGeom>
          <a:noFill/>
        </p:spPr>
        <p:txBody>
          <a:bodyPr wrap="square" rtlCol="0">
            <a:spAutoFit/>
          </a:bodyPr>
          <a:lstStyle/>
          <a:p>
            <a:pPr algn="ctr"/>
            <a:r>
              <a:rPr lang="en-US" sz="2000" dirty="0" smtClean="0">
                <a:solidFill>
                  <a:schemeClr val="bg1"/>
                </a:solidFill>
                <a:latin typeface="Arial" pitchFamily="34" charset="0"/>
                <a:cs typeface="Arial" pitchFamily="34" charset="0"/>
              </a:rPr>
              <a:t>Key Point: God's Kindness </a:t>
            </a:r>
            <a:r>
              <a:rPr lang="en-US" sz="2000" dirty="0" err="1" smtClean="0">
                <a:solidFill>
                  <a:schemeClr val="bg1"/>
                </a:solidFill>
                <a:latin typeface="Arial" pitchFamily="34" charset="0"/>
                <a:cs typeface="Arial" pitchFamily="34" charset="0"/>
              </a:rPr>
              <a:t>realised</a:t>
            </a:r>
            <a:r>
              <a:rPr lang="en-US" sz="2000" dirty="0" smtClean="0">
                <a:solidFill>
                  <a:schemeClr val="bg1"/>
                </a:solidFill>
                <a:latin typeface="Arial" pitchFamily="34" charset="0"/>
                <a:cs typeface="Arial" pitchFamily="34" charset="0"/>
              </a:rPr>
              <a:t>, </a:t>
            </a:r>
            <a:r>
              <a:rPr lang="en-US" sz="2000" dirty="0" smtClean="0">
                <a:solidFill>
                  <a:schemeClr val="bg1"/>
                </a:solidFill>
                <a:latin typeface="Arial" pitchFamily="34" charset="0"/>
                <a:cs typeface="Arial" pitchFamily="34" charset="0"/>
              </a:rPr>
              <a:t>changes hearts and lives.</a:t>
            </a:r>
            <a:endParaRPr lang="en-NZ" sz="2000" b="1" dirty="0">
              <a:solidFill>
                <a:schemeClr val="bg1"/>
              </a:solidFill>
              <a:latin typeface="Arial" pitchFamily="34" charset="0"/>
              <a:cs typeface="Arial" pitchFamily="34"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847</TotalTime>
  <Words>121</Words>
  <Application>Microsoft Office PowerPoint</Application>
  <PresentationFormat>On-screen Show (16:9)</PresentationFormat>
  <Paragraphs>16</Paragraphs>
  <Slides>8</Slides>
  <Notes>7</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Slide 1</vt:lpstr>
      <vt:lpstr>Slide 2</vt:lpstr>
      <vt:lpstr>Slide 3</vt:lpstr>
      <vt:lpstr>Slide 4</vt:lpstr>
      <vt:lpstr>Slide 5</vt:lpstr>
      <vt:lpstr>Slide 6</vt:lpstr>
      <vt:lpstr>Slide 7</vt:lpstr>
      <vt:lpstr>Slide 8</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Wisdom of God</dc:title>
  <dc:creator>Rochelle Goring</dc:creator>
  <cp:lastModifiedBy>Rochelle Goring</cp:lastModifiedBy>
  <cp:revision>98</cp:revision>
  <dcterms:created xsi:type="dcterms:W3CDTF">2015-07-31T01:49:57Z</dcterms:created>
  <dcterms:modified xsi:type="dcterms:W3CDTF">2016-01-21T23:09:37Z</dcterms:modified>
</cp:coreProperties>
</file>